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9"/>
  </p:notesMasterIdLst>
  <p:sldIdLst>
    <p:sldId id="256" r:id="rId2"/>
    <p:sldId id="285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Scope One" panose="020B0604020202020204" charset="0"/>
      <p:regular r:id="rId43"/>
    </p:embeddedFont>
    <p:embeddedFont>
      <p:font typeface="Unica One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5585"/>
    <a:srgbClr val="0F0F4B"/>
    <a:srgbClr val="484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D7419-EFF3-4228-8EB6-51FAC62B4DAB}" v="25" dt="2023-01-29T19:27:29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201" autoAdjust="0"/>
  </p:normalViewPr>
  <p:slideViewPr>
    <p:cSldViewPr snapToGrid="0">
      <p:cViewPr varScale="1">
        <p:scale>
          <a:sx n="105" d="100"/>
          <a:sy n="105" d="100"/>
        </p:scale>
        <p:origin x="7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koslav Stefanovski" userId="bb32c3697bb3823c" providerId="LiveId" clId="{A3ED7419-EFF3-4228-8EB6-51FAC62B4DAB}"/>
    <pc:docChg chg="custSel addSld delSld modSld">
      <pc:chgData name="Wekoslav Stefanovski" userId="bb32c3697bb3823c" providerId="LiveId" clId="{A3ED7419-EFF3-4228-8EB6-51FAC62B4DAB}" dt="2023-02-03T15:42:43.373" v="371" actId="6549"/>
      <pc:docMkLst>
        <pc:docMk/>
      </pc:docMkLst>
      <pc:sldChg chg="modSp mod">
        <pc:chgData name="Wekoslav Stefanovski" userId="bb32c3697bb3823c" providerId="LiveId" clId="{A3ED7419-EFF3-4228-8EB6-51FAC62B4DAB}" dt="2023-01-29T19:24:38.267" v="5" actId="108"/>
        <pc:sldMkLst>
          <pc:docMk/>
          <pc:sldMk cId="0" sldId="256"/>
        </pc:sldMkLst>
        <pc:spChg chg="mod">
          <ac:chgData name="Wekoslav Stefanovski" userId="bb32c3697bb3823c" providerId="LiveId" clId="{A3ED7419-EFF3-4228-8EB6-51FAC62B4DAB}" dt="2023-01-29T19:24:38.267" v="5" actId="108"/>
          <ac:spMkLst>
            <pc:docMk/>
            <pc:sldMk cId="0" sldId="256"/>
            <ac:spMk id="2" creationId="{022AE83E-15D6-455D-A082-47285B3397DB}"/>
          </ac:spMkLst>
        </pc:spChg>
      </pc:sldChg>
      <pc:sldChg chg="modSp mod">
        <pc:chgData name="Wekoslav Stefanovski" userId="bb32c3697bb3823c" providerId="LiveId" clId="{A3ED7419-EFF3-4228-8EB6-51FAC62B4DAB}" dt="2023-01-29T19:24:54.757" v="11" actId="108"/>
        <pc:sldMkLst>
          <pc:docMk/>
          <pc:sldMk cId="0" sldId="258"/>
        </pc:sldMkLst>
        <pc:spChg chg="mod">
          <ac:chgData name="Wekoslav Stefanovski" userId="bb32c3697bb3823c" providerId="LiveId" clId="{A3ED7419-EFF3-4228-8EB6-51FAC62B4DAB}" dt="2023-01-29T19:24:54.757" v="11" actId="108"/>
          <ac:spMkLst>
            <pc:docMk/>
            <pc:sldMk cId="0" sldId="258"/>
            <ac:spMk id="2" creationId="{8BA66390-A2C3-B8FD-3E09-2F38E91D01B4}"/>
          </ac:spMkLst>
        </pc:spChg>
      </pc:sldChg>
      <pc:sldChg chg="addSp delSp modSp mod">
        <pc:chgData name="Wekoslav Stefanovski" userId="bb32c3697bb3823c" providerId="LiveId" clId="{A3ED7419-EFF3-4228-8EB6-51FAC62B4DAB}" dt="2023-01-29T19:25:07.353" v="13"/>
        <pc:sldMkLst>
          <pc:docMk/>
          <pc:sldMk cId="0" sldId="259"/>
        </pc:sldMkLst>
        <pc:spChg chg="del">
          <ac:chgData name="Wekoslav Stefanovski" userId="bb32c3697bb3823c" providerId="LiveId" clId="{A3ED7419-EFF3-4228-8EB6-51FAC62B4DAB}" dt="2023-01-29T19:25:07.019" v="12" actId="478"/>
          <ac:spMkLst>
            <pc:docMk/>
            <pc:sldMk cId="0" sldId="259"/>
            <ac:spMk id="2" creationId="{0B41C9E2-853F-B0DB-4BF4-EF88693E8627}"/>
          </ac:spMkLst>
        </pc:spChg>
        <pc:spChg chg="add mod">
          <ac:chgData name="Wekoslav Stefanovski" userId="bb32c3697bb3823c" providerId="LiveId" clId="{A3ED7419-EFF3-4228-8EB6-51FAC62B4DAB}" dt="2023-01-29T19:25:07.353" v="13"/>
          <ac:spMkLst>
            <pc:docMk/>
            <pc:sldMk cId="0" sldId="259"/>
            <ac:spMk id="3" creationId="{FD21BD86-08B0-7F83-364E-87EE191DC0E5}"/>
          </ac:spMkLst>
        </pc:spChg>
      </pc:sldChg>
      <pc:sldChg chg="addSp delSp modSp mod">
        <pc:chgData name="Wekoslav Stefanovski" userId="bb32c3697bb3823c" providerId="LiveId" clId="{A3ED7419-EFF3-4228-8EB6-51FAC62B4DAB}" dt="2023-01-29T19:25:12.022" v="15"/>
        <pc:sldMkLst>
          <pc:docMk/>
          <pc:sldMk cId="0" sldId="260"/>
        </pc:sldMkLst>
        <pc:spChg chg="del">
          <ac:chgData name="Wekoslav Stefanovski" userId="bb32c3697bb3823c" providerId="LiveId" clId="{A3ED7419-EFF3-4228-8EB6-51FAC62B4DAB}" dt="2023-01-29T19:25:11.636" v="14" actId="478"/>
          <ac:spMkLst>
            <pc:docMk/>
            <pc:sldMk cId="0" sldId="260"/>
            <ac:spMk id="2" creationId="{61EE2408-4D47-7F70-7211-E77CE46DDF0F}"/>
          </ac:spMkLst>
        </pc:spChg>
        <pc:spChg chg="add mod">
          <ac:chgData name="Wekoslav Stefanovski" userId="bb32c3697bb3823c" providerId="LiveId" clId="{A3ED7419-EFF3-4228-8EB6-51FAC62B4DAB}" dt="2023-01-29T19:25:12.022" v="15"/>
          <ac:spMkLst>
            <pc:docMk/>
            <pc:sldMk cId="0" sldId="260"/>
            <ac:spMk id="3" creationId="{247C9F6D-FED7-76BE-6918-F95A32A190CA}"/>
          </ac:spMkLst>
        </pc:spChg>
      </pc:sldChg>
      <pc:sldChg chg="addSp delSp modSp mod">
        <pc:chgData name="Wekoslav Stefanovski" userId="bb32c3697bb3823c" providerId="LiveId" clId="{A3ED7419-EFF3-4228-8EB6-51FAC62B4DAB}" dt="2023-01-29T19:25:18.111" v="17"/>
        <pc:sldMkLst>
          <pc:docMk/>
          <pc:sldMk cId="0" sldId="261"/>
        </pc:sldMkLst>
        <pc:spChg chg="del">
          <ac:chgData name="Wekoslav Stefanovski" userId="bb32c3697bb3823c" providerId="LiveId" clId="{A3ED7419-EFF3-4228-8EB6-51FAC62B4DAB}" dt="2023-01-29T19:25:17.846" v="16" actId="478"/>
          <ac:spMkLst>
            <pc:docMk/>
            <pc:sldMk cId="0" sldId="261"/>
            <ac:spMk id="2" creationId="{B6A6A090-8F05-D487-7203-5324E2FABD5D}"/>
          </ac:spMkLst>
        </pc:spChg>
        <pc:spChg chg="add mod">
          <ac:chgData name="Wekoslav Stefanovski" userId="bb32c3697bb3823c" providerId="LiveId" clId="{A3ED7419-EFF3-4228-8EB6-51FAC62B4DAB}" dt="2023-01-29T19:25:18.111" v="17"/>
          <ac:spMkLst>
            <pc:docMk/>
            <pc:sldMk cId="0" sldId="261"/>
            <ac:spMk id="3" creationId="{A6BD7173-E5FE-A3B1-5368-9996B1138514}"/>
          </ac:spMkLst>
        </pc:spChg>
      </pc:sldChg>
      <pc:sldChg chg="addSp delSp modSp mod">
        <pc:chgData name="Wekoslav Stefanovski" userId="bb32c3697bb3823c" providerId="LiveId" clId="{A3ED7419-EFF3-4228-8EB6-51FAC62B4DAB}" dt="2023-01-29T19:25:23.951" v="19"/>
        <pc:sldMkLst>
          <pc:docMk/>
          <pc:sldMk cId="0" sldId="262"/>
        </pc:sldMkLst>
        <pc:spChg chg="del">
          <ac:chgData name="Wekoslav Stefanovski" userId="bb32c3697bb3823c" providerId="LiveId" clId="{A3ED7419-EFF3-4228-8EB6-51FAC62B4DAB}" dt="2023-01-29T19:25:23.569" v="18" actId="478"/>
          <ac:spMkLst>
            <pc:docMk/>
            <pc:sldMk cId="0" sldId="262"/>
            <ac:spMk id="2" creationId="{CA262FAA-3229-BC23-DB35-ED38F579AC64}"/>
          </ac:spMkLst>
        </pc:spChg>
        <pc:spChg chg="add mod">
          <ac:chgData name="Wekoslav Stefanovski" userId="bb32c3697bb3823c" providerId="LiveId" clId="{A3ED7419-EFF3-4228-8EB6-51FAC62B4DAB}" dt="2023-01-29T19:25:23.951" v="19"/>
          <ac:spMkLst>
            <pc:docMk/>
            <pc:sldMk cId="0" sldId="262"/>
            <ac:spMk id="3" creationId="{22D763CD-4F64-938C-E898-F805D99DA8CE}"/>
          </ac:spMkLst>
        </pc:spChg>
      </pc:sldChg>
      <pc:sldChg chg="addSp delSp modSp del mod">
        <pc:chgData name="Wekoslav Stefanovski" userId="bb32c3697bb3823c" providerId="LiveId" clId="{A3ED7419-EFF3-4228-8EB6-51FAC62B4DAB}" dt="2023-02-03T15:37:02.283" v="358" actId="47"/>
        <pc:sldMkLst>
          <pc:docMk/>
          <pc:sldMk cId="0" sldId="263"/>
        </pc:sldMkLst>
        <pc:spChg chg="del">
          <ac:chgData name="Wekoslav Stefanovski" userId="bb32c3697bb3823c" providerId="LiveId" clId="{A3ED7419-EFF3-4228-8EB6-51FAC62B4DAB}" dt="2023-01-29T19:25:28.917" v="20" actId="478"/>
          <ac:spMkLst>
            <pc:docMk/>
            <pc:sldMk cId="0" sldId="263"/>
            <ac:spMk id="2" creationId="{595FE7E4-356C-A392-FB52-B2C781151AC9}"/>
          </ac:spMkLst>
        </pc:spChg>
        <pc:spChg chg="add mod">
          <ac:chgData name="Wekoslav Stefanovski" userId="bb32c3697bb3823c" providerId="LiveId" clId="{A3ED7419-EFF3-4228-8EB6-51FAC62B4DAB}" dt="2023-01-29T19:25:29.182" v="21"/>
          <ac:spMkLst>
            <pc:docMk/>
            <pc:sldMk cId="0" sldId="263"/>
            <ac:spMk id="3" creationId="{7C3268F8-48CB-BF28-43C6-9D532D966ABD}"/>
          </ac:spMkLst>
        </pc:spChg>
      </pc:sldChg>
      <pc:sldChg chg="addSp delSp modSp del mod">
        <pc:chgData name="Wekoslav Stefanovski" userId="bb32c3697bb3823c" providerId="LiveId" clId="{A3ED7419-EFF3-4228-8EB6-51FAC62B4DAB}" dt="2023-02-03T15:37:16.640" v="359" actId="47"/>
        <pc:sldMkLst>
          <pc:docMk/>
          <pc:sldMk cId="0" sldId="264"/>
        </pc:sldMkLst>
        <pc:spChg chg="del">
          <ac:chgData name="Wekoslav Stefanovski" userId="bb32c3697bb3823c" providerId="LiveId" clId="{A3ED7419-EFF3-4228-8EB6-51FAC62B4DAB}" dt="2023-01-29T19:25:32.844" v="22" actId="478"/>
          <ac:spMkLst>
            <pc:docMk/>
            <pc:sldMk cId="0" sldId="264"/>
            <ac:spMk id="2" creationId="{B26A801E-53C1-1915-9D7D-5E2EC8B87409}"/>
          </ac:spMkLst>
        </pc:spChg>
        <pc:spChg chg="add mod">
          <ac:chgData name="Wekoslav Stefanovski" userId="bb32c3697bb3823c" providerId="LiveId" clId="{A3ED7419-EFF3-4228-8EB6-51FAC62B4DAB}" dt="2023-01-29T19:25:33.534" v="23"/>
          <ac:spMkLst>
            <pc:docMk/>
            <pc:sldMk cId="0" sldId="264"/>
            <ac:spMk id="3" creationId="{2E91FA6B-A181-67D0-EBAE-F7ED755AFA93}"/>
          </ac:spMkLst>
        </pc:spChg>
      </pc:sldChg>
      <pc:sldChg chg="addSp delSp modSp mod">
        <pc:chgData name="Wekoslav Stefanovski" userId="bb32c3697bb3823c" providerId="LiveId" clId="{A3ED7419-EFF3-4228-8EB6-51FAC62B4DAB}" dt="2023-01-29T19:25:38.118" v="25"/>
        <pc:sldMkLst>
          <pc:docMk/>
          <pc:sldMk cId="0" sldId="265"/>
        </pc:sldMkLst>
        <pc:spChg chg="del">
          <ac:chgData name="Wekoslav Stefanovski" userId="bb32c3697bb3823c" providerId="LiveId" clId="{A3ED7419-EFF3-4228-8EB6-51FAC62B4DAB}" dt="2023-01-29T19:25:37.810" v="24" actId="478"/>
          <ac:spMkLst>
            <pc:docMk/>
            <pc:sldMk cId="0" sldId="265"/>
            <ac:spMk id="2" creationId="{A399BDCF-1AB1-2979-DC78-E458631FD952}"/>
          </ac:spMkLst>
        </pc:spChg>
        <pc:spChg chg="add mod">
          <ac:chgData name="Wekoslav Stefanovski" userId="bb32c3697bb3823c" providerId="LiveId" clId="{A3ED7419-EFF3-4228-8EB6-51FAC62B4DAB}" dt="2023-01-29T19:25:38.118" v="25"/>
          <ac:spMkLst>
            <pc:docMk/>
            <pc:sldMk cId="0" sldId="265"/>
            <ac:spMk id="3" creationId="{0F0BE8D7-727A-EAC0-9D71-3F524DFF7925}"/>
          </ac:spMkLst>
        </pc:spChg>
      </pc:sldChg>
      <pc:sldChg chg="addSp delSp modSp mod">
        <pc:chgData name="Wekoslav Stefanovski" userId="bb32c3697bb3823c" providerId="LiveId" clId="{A3ED7419-EFF3-4228-8EB6-51FAC62B4DAB}" dt="2023-01-29T19:25:41.974" v="27"/>
        <pc:sldMkLst>
          <pc:docMk/>
          <pc:sldMk cId="0" sldId="266"/>
        </pc:sldMkLst>
        <pc:spChg chg="del">
          <ac:chgData name="Wekoslav Stefanovski" userId="bb32c3697bb3823c" providerId="LiveId" clId="{A3ED7419-EFF3-4228-8EB6-51FAC62B4DAB}" dt="2023-01-29T19:25:41.713" v="26" actId="478"/>
          <ac:spMkLst>
            <pc:docMk/>
            <pc:sldMk cId="0" sldId="266"/>
            <ac:spMk id="2" creationId="{D3AE4841-CB2C-C5F1-B093-4C3D7211B1A5}"/>
          </ac:spMkLst>
        </pc:spChg>
        <pc:spChg chg="add mod">
          <ac:chgData name="Wekoslav Stefanovski" userId="bb32c3697bb3823c" providerId="LiveId" clId="{A3ED7419-EFF3-4228-8EB6-51FAC62B4DAB}" dt="2023-01-29T19:25:41.974" v="27"/>
          <ac:spMkLst>
            <pc:docMk/>
            <pc:sldMk cId="0" sldId="266"/>
            <ac:spMk id="3" creationId="{8D11F2D7-8A05-0756-65EF-B0BE32EE23A3}"/>
          </ac:spMkLst>
        </pc:spChg>
      </pc:sldChg>
      <pc:sldChg chg="addSp delSp modSp mod">
        <pc:chgData name="Wekoslav Stefanovski" userId="bb32c3697bb3823c" providerId="LiveId" clId="{A3ED7419-EFF3-4228-8EB6-51FAC62B4DAB}" dt="2023-01-29T19:25:45.717" v="29"/>
        <pc:sldMkLst>
          <pc:docMk/>
          <pc:sldMk cId="0" sldId="267"/>
        </pc:sldMkLst>
        <pc:spChg chg="del">
          <ac:chgData name="Wekoslav Stefanovski" userId="bb32c3697bb3823c" providerId="LiveId" clId="{A3ED7419-EFF3-4228-8EB6-51FAC62B4DAB}" dt="2023-01-29T19:25:45.468" v="28" actId="478"/>
          <ac:spMkLst>
            <pc:docMk/>
            <pc:sldMk cId="0" sldId="267"/>
            <ac:spMk id="2" creationId="{95D4D7DE-2CF9-5133-413B-2740420A2216}"/>
          </ac:spMkLst>
        </pc:spChg>
        <pc:spChg chg="add mod">
          <ac:chgData name="Wekoslav Stefanovski" userId="bb32c3697bb3823c" providerId="LiveId" clId="{A3ED7419-EFF3-4228-8EB6-51FAC62B4DAB}" dt="2023-01-29T19:25:45.717" v="29"/>
          <ac:spMkLst>
            <pc:docMk/>
            <pc:sldMk cId="0" sldId="267"/>
            <ac:spMk id="3" creationId="{EE758F61-F213-9FA2-1472-3672AF453E46}"/>
          </ac:spMkLst>
        </pc:spChg>
      </pc:sldChg>
      <pc:sldChg chg="addSp delSp modSp mod">
        <pc:chgData name="Wekoslav Stefanovski" userId="bb32c3697bb3823c" providerId="LiveId" clId="{A3ED7419-EFF3-4228-8EB6-51FAC62B4DAB}" dt="2023-01-29T19:25:49.472" v="31"/>
        <pc:sldMkLst>
          <pc:docMk/>
          <pc:sldMk cId="0" sldId="268"/>
        </pc:sldMkLst>
        <pc:spChg chg="del">
          <ac:chgData name="Wekoslav Stefanovski" userId="bb32c3697bb3823c" providerId="LiveId" clId="{A3ED7419-EFF3-4228-8EB6-51FAC62B4DAB}" dt="2023-01-29T19:25:49.213" v="30" actId="478"/>
          <ac:spMkLst>
            <pc:docMk/>
            <pc:sldMk cId="0" sldId="268"/>
            <ac:spMk id="2" creationId="{9F32A2FA-35F9-8FD2-8B8E-D04024E8D28D}"/>
          </ac:spMkLst>
        </pc:spChg>
        <pc:spChg chg="add mod">
          <ac:chgData name="Wekoslav Stefanovski" userId="bb32c3697bb3823c" providerId="LiveId" clId="{A3ED7419-EFF3-4228-8EB6-51FAC62B4DAB}" dt="2023-01-29T19:25:49.472" v="31"/>
          <ac:spMkLst>
            <pc:docMk/>
            <pc:sldMk cId="0" sldId="268"/>
            <ac:spMk id="3" creationId="{ADAB2686-E1BD-DD52-0BD5-D6ED86C102AD}"/>
          </ac:spMkLst>
        </pc:spChg>
      </pc:sldChg>
      <pc:sldChg chg="addSp delSp modSp mod">
        <pc:chgData name="Wekoslav Stefanovski" userId="bb32c3697bb3823c" providerId="LiveId" clId="{A3ED7419-EFF3-4228-8EB6-51FAC62B4DAB}" dt="2023-01-29T19:25:53.014" v="33"/>
        <pc:sldMkLst>
          <pc:docMk/>
          <pc:sldMk cId="0" sldId="269"/>
        </pc:sldMkLst>
        <pc:spChg chg="del">
          <ac:chgData name="Wekoslav Stefanovski" userId="bb32c3697bb3823c" providerId="LiveId" clId="{A3ED7419-EFF3-4228-8EB6-51FAC62B4DAB}" dt="2023-01-29T19:25:52.628" v="32" actId="478"/>
          <ac:spMkLst>
            <pc:docMk/>
            <pc:sldMk cId="0" sldId="269"/>
            <ac:spMk id="2" creationId="{E7A752C9-0561-9401-1A3A-697A25B6FB5A}"/>
          </ac:spMkLst>
        </pc:spChg>
        <pc:spChg chg="add mod">
          <ac:chgData name="Wekoslav Stefanovski" userId="bb32c3697bb3823c" providerId="LiveId" clId="{A3ED7419-EFF3-4228-8EB6-51FAC62B4DAB}" dt="2023-01-29T19:25:53.014" v="33"/>
          <ac:spMkLst>
            <pc:docMk/>
            <pc:sldMk cId="0" sldId="269"/>
            <ac:spMk id="3" creationId="{A700EC0A-40BA-7866-F01C-79B8EA2C3E0B}"/>
          </ac:spMkLst>
        </pc:spChg>
      </pc:sldChg>
      <pc:sldChg chg="addSp delSp modSp mod">
        <pc:chgData name="Wekoslav Stefanovski" userId="bb32c3697bb3823c" providerId="LiveId" clId="{A3ED7419-EFF3-4228-8EB6-51FAC62B4DAB}" dt="2023-01-29T19:25:57.016" v="35"/>
        <pc:sldMkLst>
          <pc:docMk/>
          <pc:sldMk cId="0" sldId="270"/>
        </pc:sldMkLst>
        <pc:spChg chg="del">
          <ac:chgData name="Wekoslav Stefanovski" userId="bb32c3697bb3823c" providerId="LiveId" clId="{A3ED7419-EFF3-4228-8EB6-51FAC62B4DAB}" dt="2023-01-29T19:25:56.655" v="34" actId="478"/>
          <ac:spMkLst>
            <pc:docMk/>
            <pc:sldMk cId="0" sldId="270"/>
            <ac:spMk id="2" creationId="{DB8AE85B-2A4B-55E1-B565-24D4A47937D6}"/>
          </ac:spMkLst>
        </pc:spChg>
        <pc:spChg chg="add mod">
          <ac:chgData name="Wekoslav Stefanovski" userId="bb32c3697bb3823c" providerId="LiveId" clId="{A3ED7419-EFF3-4228-8EB6-51FAC62B4DAB}" dt="2023-01-29T19:25:57.016" v="35"/>
          <ac:spMkLst>
            <pc:docMk/>
            <pc:sldMk cId="0" sldId="270"/>
            <ac:spMk id="3" creationId="{15EA7B80-4A65-3D5C-9E37-CBFC64D1DCE5}"/>
          </ac:spMkLst>
        </pc:spChg>
      </pc:sldChg>
      <pc:sldChg chg="addSp delSp modSp mod">
        <pc:chgData name="Wekoslav Stefanovski" userId="bb32c3697bb3823c" providerId="LiveId" clId="{A3ED7419-EFF3-4228-8EB6-51FAC62B4DAB}" dt="2023-01-29T19:26:00.686" v="37"/>
        <pc:sldMkLst>
          <pc:docMk/>
          <pc:sldMk cId="0" sldId="271"/>
        </pc:sldMkLst>
        <pc:spChg chg="del">
          <ac:chgData name="Wekoslav Stefanovski" userId="bb32c3697bb3823c" providerId="LiveId" clId="{A3ED7419-EFF3-4228-8EB6-51FAC62B4DAB}" dt="2023-01-29T19:26:00.418" v="36" actId="478"/>
          <ac:spMkLst>
            <pc:docMk/>
            <pc:sldMk cId="0" sldId="271"/>
            <ac:spMk id="2" creationId="{242EBD8C-2F76-712C-6BDF-073560B00400}"/>
          </ac:spMkLst>
        </pc:spChg>
        <pc:spChg chg="add mod">
          <ac:chgData name="Wekoslav Stefanovski" userId="bb32c3697bb3823c" providerId="LiveId" clId="{A3ED7419-EFF3-4228-8EB6-51FAC62B4DAB}" dt="2023-01-29T19:26:00.686" v="37"/>
          <ac:spMkLst>
            <pc:docMk/>
            <pc:sldMk cId="0" sldId="271"/>
            <ac:spMk id="3" creationId="{51240D0A-C5A2-985D-CB71-A21F5D9706FF}"/>
          </ac:spMkLst>
        </pc:spChg>
      </pc:sldChg>
      <pc:sldChg chg="addSp delSp modSp mod">
        <pc:chgData name="Wekoslav Stefanovski" userId="bb32c3697bb3823c" providerId="LiveId" clId="{A3ED7419-EFF3-4228-8EB6-51FAC62B4DAB}" dt="2023-01-29T19:26:03.887" v="39"/>
        <pc:sldMkLst>
          <pc:docMk/>
          <pc:sldMk cId="0" sldId="272"/>
        </pc:sldMkLst>
        <pc:spChg chg="del">
          <ac:chgData name="Wekoslav Stefanovski" userId="bb32c3697bb3823c" providerId="LiveId" clId="{A3ED7419-EFF3-4228-8EB6-51FAC62B4DAB}" dt="2023-01-29T19:26:03.618" v="38" actId="478"/>
          <ac:spMkLst>
            <pc:docMk/>
            <pc:sldMk cId="0" sldId="272"/>
            <ac:spMk id="2" creationId="{18DF74D2-9AE5-7513-A879-167ADB5C1DD3}"/>
          </ac:spMkLst>
        </pc:spChg>
        <pc:spChg chg="add mod">
          <ac:chgData name="Wekoslav Stefanovski" userId="bb32c3697bb3823c" providerId="LiveId" clId="{A3ED7419-EFF3-4228-8EB6-51FAC62B4DAB}" dt="2023-01-29T19:26:03.887" v="39"/>
          <ac:spMkLst>
            <pc:docMk/>
            <pc:sldMk cId="0" sldId="272"/>
            <ac:spMk id="3" creationId="{D977D198-52BA-C0B6-ACF1-A0413D06040F}"/>
          </ac:spMkLst>
        </pc:spChg>
      </pc:sldChg>
      <pc:sldChg chg="addSp delSp modSp mod">
        <pc:chgData name="Wekoslav Stefanovski" userId="bb32c3697bb3823c" providerId="LiveId" clId="{A3ED7419-EFF3-4228-8EB6-51FAC62B4DAB}" dt="2023-01-29T19:26:07.111" v="41"/>
        <pc:sldMkLst>
          <pc:docMk/>
          <pc:sldMk cId="0" sldId="273"/>
        </pc:sldMkLst>
        <pc:spChg chg="del">
          <ac:chgData name="Wekoslav Stefanovski" userId="bb32c3697bb3823c" providerId="LiveId" clId="{A3ED7419-EFF3-4228-8EB6-51FAC62B4DAB}" dt="2023-01-29T19:26:06.851" v="40" actId="478"/>
          <ac:spMkLst>
            <pc:docMk/>
            <pc:sldMk cId="0" sldId="273"/>
            <ac:spMk id="2" creationId="{E2621210-05FA-2141-44BA-5017B0F68CD3}"/>
          </ac:spMkLst>
        </pc:spChg>
        <pc:spChg chg="add mod">
          <ac:chgData name="Wekoslav Stefanovski" userId="bb32c3697bb3823c" providerId="LiveId" clId="{A3ED7419-EFF3-4228-8EB6-51FAC62B4DAB}" dt="2023-01-29T19:26:07.111" v="41"/>
          <ac:spMkLst>
            <pc:docMk/>
            <pc:sldMk cId="0" sldId="273"/>
            <ac:spMk id="3" creationId="{2EBE60A0-995D-FD75-160D-E2C3C53B28CD}"/>
          </ac:spMkLst>
        </pc:spChg>
      </pc:sldChg>
      <pc:sldChg chg="addSp delSp modSp mod">
        <pc:chgData name="Wekoslav Stefanovski" userId="bb32c3697bb3823c" providerId="LiveId" clId="{A3ED7419-EFF3-4228-8EB6-51FAC62B4DAB}" dt="2023-01-29T19:26:11.087" v="43"/>
        <pc:sldMkLst>
          <pc:docMk/>
          <pc:sldMk cId="0" sldId="274"/>
        </pc:sldMkLst>
        <pc:spChg chg="del">
          <ac:chgData name="Wekoslav Stefanovski" userId="bb32c3697bb3823c" providerId="LiveId" clId="{A3ED7419-EFF3-4228-8EB6-51FAC62B4DAB}" dt="2023-01-29T19:26:10.862" v="42" actId="478"/>
          <ac:spMkLst>
            <pc:docMk/>
            <pc:sldMk cId="0" sldId="274"/>
            <ac:spMk id="2" creationId="{9BF3E554-5942-6C73-C102-00BA2F6A198D}"/>
          </ac:spMkLst>
        </pc:spChg>
        <pc:spChg chg="add mod">
          <ac:chgData name="Wekoslav Stefanovski" userId="bb32c3697bb3823c" providerId="LiveId" clId="{A3ED7419-EFF3-4228-8EB6-51FAC62B4DAB}" dt="2023-01-29T19:26:11.087" v="43"/>
          <ac:spMkLst>
            <pc:docMk/>
            <pc:sldMk cId="0" sldId="274"/>
            <ac:spMk id="3" creationId="{6AEBDB2E-79A4-8574-5899-3B70A0F11D0A}"/>
          </ac:spMkLst>
        </pc:spChg>
      </pc:sldChg>
      <pc:sldChg chg="addSp delSp modSp mod">
        <pc:chgData name="Wekoslav Stefanovski" userId="bb32c3697bb3823c" providerId="LiveId" clId="{A3ED7419-EFF3-4228-8EB6-51FAC62B4DAB}" dt="2023-01-29T19:26:14.164" v="45"/>
        <pc:sldMkLst>
          <pc:docMk/>
          <pc:sldMk cId="0" sldId="275"/>
        </pc:sldMkLst>
        <pc:spChg chg="del">
          <ac:chgData name="Wekoslav Stefanovski" userId="bb32c3697bb3823c" providerId="LiveId" clId="{A3ED7419-EFF3-4228-8EB6-51FAC62B4DAB}" dt="2023-01-29T19:26:13.953" v="44" actId="478"/>
          <ac:spMkLst>
            <pc:docMk/>
            <pc:sldMk cId="0" sldId="275"/>
            <ac:spMk id="2" creationId="{889660B4-FB39-99FA-6428-FD1171771C70}"/>
          </ac:spMkLst>
        </pc:spChg>
        <pc:spChg chg="add mod">
          <ac:chgData name="Wekoslav Stefanovski" userId="bb32c3697bb3823c" providerId="LiveId" clId="{A3ED7419-EFF3-4228-8EB6-51FAC62B4DAB}" dt="2023-01-29T19:26:14.164" v="45"/>
          <ac:spMkLst>
            <pc:docMk/>
            <pc:sldMk cId="0" sldId="275"/>
            <ac:spMk id="3" creationId="{F05085A9-0155-FA0D-0290-F270B2D00FF6}"/>
          </ac:spMkLst>
        </pc:spChg>
      </pc:sldChg>
      <pc:sldChg chg="addSp delSp modSp mod">
        <pc:chgData name="Wekoslav Stefanovski" userId="bb32c3697bb3823c" providerId="LiveId" clId="{A3ED7419-EFF3-4228-8EB6-51FAC62B4DAB}" dt="2023-01-29T19:26:17.436" v="47"/>
        <pc:sldMkLst>
          <pc:docMk/>
          <pc:sldMk cId="0" sldId="276"/>
        </pc:sldMkLst>
        <pc:spChg chg="del">
          <ac:chgData name="Wekoslav Stefanovski" userId="bb32c3697bb3823c" providerId="LiveId" clId="{A3ED7419-EFF3-4228-8EB6-51FAC62B4DAB}" dt="2023-01-29T19:26:17.170" v="46" actId="478"/>
          <ac:spMkLst>
            <pc:docMk/>
            <pc:sldMk cId="0" sldId="276"/>
            <ac:spMk id="2" creationId="{EE979527-6622-FA29-16C3-C419EE695DE3}"/>
          </ac:spMkLst>
        </pc:spChg>
        <pc:spChg chg="add mod">
          <ac:chgData name="Wekoslav Stefanovski" userId="bb32c3697bb3823c" providerId="LiveId" clId="{A3ED7419-EFF3-4228-8EB6-51FAC62B4DAB}" dt="2023-01-29T19:26:17.436" v="47"/>
          <ac:spMkLst>
            <pc:docMk/>
            <pc:sldMk cId="0" sldId="276"/>
            <ac:spMk id="3" creationId="{ABB667BD-0848-C762-059D-6D4CCDF0F7BD}"/>
          </ac:spMkLst>
        </pc:spChg>
      </pc:sldChg>
      <pc:sldChg chg="addSp delSp modSp mod">
        <pc:chgData name="Wekoslav Stefanovski" userId="bb32c3697bb3823c" providerId="LiveId" clId="{A3ED7419-EFF3-4228-8EB6-51FAC62B4DAB}" dt="2023-01-29T19:26:20.805" v="49"/>
        <pc:sldMkLst>
          <pc:docMk/>
          <pc:sldMk cId="0" sldId="277"/>
        </pc:sldMkLst>
        <pc:spChg chg="del">
          <ac:chgData name="Wekoslav Stefanovski" userId="bb32c3697bb3823c" providerId="LiveId" clId="{A3ED7419-EFF3-4228-8EB6-51FAC62B4DAB}" dt="2023-01-29T19:26:20.550" v="48" actId="478"/>
          <ac:spMkLst>
            <pc:docMk/>
            <pc:sldMk cId="0" sldId="277"/>
            <ac:spMk id="2" creationId="{E9F67706-D39D-4250-B0F0-CB030DBCEA58}"/>
          </ac:spMkLst>
        </pc:spChg>
        <pc:spChg chg="add mod">
          <ac:chgData name="Wekoslav Stefanovski" userId="bb32c3697bb3823c" providerId="LiveId" clId="{A3ED7419-EFF3-4228-8EB6-51FAC62B4DAB}" dt="2023-01-29T19:26:20.805" v="49"/>
          <ac:spMkLst>
            <pc:docMk/>
            <pc:sldMk cId="0" sldId="277"/>
            <ac:spMk id="3" creationId="{07C56480-8B63-2CE2-2A0D-ADE7282AAE20}"/>
          </ac:spMkLst>
        </pc:spChg>
      </pc:sldChg>
      <pc:sldChg chg="addSp delSp modSp mod">
        <pc:chgData name="Wekoslav Stefanovski" userId="bb32c3697bb3823c" providerId="LiveId" clId="{A3ED7419-EFF3-4228-8EB6-51FAC62B4DAB}" dt="2023-01-29T19:26:24.933" v="51"/>
        <pc:sldMkLst>
          <pc:docMk/>
          <pc:sldMk cId="0" sldId="278"/>
        </pc:sldMkLst>
        <pc:spChg chg="del">
          <ac:chgData name="Wekoslav Stefanovski" userId="bb32c3697bb3823c" providerId="LiveId" clId="{A3ED7419-EFF3-4228-8EB6-51FAC62B4DAB}" dt="2023-01-29T19:26:24.660" v="50" actId="478"/>
          <ac:spMkLst>
            <pc:docMk/>
            <pc:sldMk cId="0" sldId="278"/>
            <ac:spMk id="2" creationId="{7896CE50-CCC4-2218-AC64-874EBECBAEF3}"/>
          </ac:spMkLst>
        </pc:spChg>
        <pc:spChg chg="add mod">
          <ac:chgData name="Wekoslav Stefanovski" userId="bb32c3697bb3823c" providerId="LiveId" clId="{A3ED7419-EFF3-4228-8EB6-51FAC62B4DAB}" dt="2023-01-29T19:26:24.933" v="51"/>
          <ac:spMkLst>
            <pc:docMk/>
            <pc:sldMk cId="0" sldId="278"/>
            <ac:spMk id="3" creationId="{B5190957-9863-B9E8-3AC3-654EC01EBFC8}"/>
          </ac:spMkLst>
        </pc:spChg>
      </pc:sldChg>
      <pc:sldChg chg="addSp delSp modSp mod">
        <pc:chgData name="Wekoslav Stefanovski" userId="bb32c3697bb3823c" providerId="LiveId" clId="{A3ED7419-EFF3-4228-8EB6-51FAC62B4DAB}" dt="2023-01-29T19:34:32.215" v="354" actId="207"/>
        <pc:sldMkLst>
          <pc:docMk/>
          <pc:sldMk cId="0" sldId="279"/>
        </pc:sldMkLst>
        <pc:spChg chg="del">
          <ac:chgData name="Wekoslav Stefanovski" userId="bb32c3697bb3823c" providerId="LiveId" clId="{A3ED7419-EFF3-4228-8EB6-51FAC62B4DAB}" dt="2023-01-29T19:26:28.171" v="52" actId="478"/>
          <ac:spMkLst>
            <pc:docMk/>
            <pc:sldMk cId="0" sldId="279"/>
            <ac:spMk id="2" creationId="{457B4AAB-C25F-7371-46FB-F82C008F2C02}"/>
          </ac:spMkLst>
        </pc:spChg>
        <pc:spChg chg="add mod">
          <ac:chgData name="Wekoslav Stefanovski" userId="bb32c3697bb3823c" providerId="LiveId" clId="{A3ED7419-EFF3-4228-8EB6-51FAC62B4DAB}" dt="2023-01-29T19:34:32.215" v="354" actId="207"/>
          <ac:spMkLst>
            <pc:docMk/>
            <pc:sldMk cId="0" sldId="279"/>
            <ac:spMk id="3" creationId="{99600C30-BA92-BD1B-A1B0-5DA77980024F}"/>
          </ac:spMkLst>
        </pc:spChg>
      </pc:sldChg>
      <pc:sldChg chg="addSp delSp modSp mod">
        <pc:chgData name="Wekoslav Stefanovski" userId="bb32c3697bb3823c" providerId="LiveId" clId="{A3ED7419-EFF3-4228-8EB6-51FAC62B4DAB}" dt="2023-01-29T19:34:35.828" v="355" actId="207"/>
        <pc:sldMkLst>
          <pc:docMk/>
          <pc:sldMk cId="0" sldId="280"/>
        </pc:sldMkLst>
        <pc:spChg chg="add mod">
          <ac:chgData name="Wekoslav Stefanovski" userId="bb32c3697bb3823c" providerId="LiveId" clId="{A3ED7419-EFF3-4228-8EB6-51FAC62B4DAB}" dt="2023-01-29T19:34:35.828" v="355" actId="207"/>
          <ac:spMkLst>
            <pc:docMk/>
            <pc:sldMk cId="0" sldId="280"/>
            <ac:spMk id="2" creationId="{DB07533E-D6BB-08EF-61FA-8A30F1339ED5}"/>
          </ac:spMkLst>
        </pc:spChg>
        <pc:spChg chg="del">
          <ac:chgData name="Wekoslav Stefanovski" userId="bb32c3697bb3823c" providerId="LiveId" clId="{A3ED7419-EFF3-4228-8EB6-51FAC62B4DAB}" dt="2023-01-29T19:26:35.452" v="54" actId="478"/>
          <ac:spMkLst>
            <pc:docMk/>
            <pc:sldMk cId="0" sldId="280"/>
            <ac:spMk id="15" creationId="{E5487985-49E9-4906-AC6B-98874940CD7D}"/>
          </ac:spMkLst>
        </pc:spChg>
      </pc:sldChg>
      <pc:sldChg chg="addSp delSp modSp mod">
        <pc:chgData name="Wekoslav Stefanovski" userId="bb32c3697bb3823c" providerId="LiveId" clId="{A3ED7419-EFF3-4228-8EB6-51FAC62B4DAB}" dt="2023-01-29T19:34:40.372" v="356" actId="207"/>
        <pc:sldMkLst>
          <pc:docMk/>
          <pc:sldMk cId="0" sldId="281"/>
        </pc:sldMkLst>
        <pc:spChg chg="del">
          <ac:chgData name="Wekoslav Stefanovski" userId="bb32c3697bb3823c" providerId="LiveId" clId="{A3ED7419-EFF3-4228-8EB6-51FAC62B4DAB}" dt="2023-01-29T19:26:39.907" v="56" actId="478"/>
          <ac:spMkLst>
            <pc:docMk/>
            <pc:sldMk cId="0" sldId="281"/>
            <ac:spMk id="2" creationId="{CEC9184D-C8D5-1356-6A13-58B263C6926E}"/>
          </ac:spMkLst>
        </pc:spChg>
        <pc:spChg chg="add mod">
          <ac:chgData name="Wekoslav Stefanovski" userId="bb32c3697bb3823c" providerId="LiveId" clId="{A3ED7419-EFF3-4228-8EB6-51FAC62B4DAB}" dt="2023-01-29T19:34:40.372" v="356" actId="207"/>
          <ac:spMkLst>
            <pc:docMk/>
            <pc:sldMk cId="0" sldId="281"/>
            <ac:spMk id="3" creationId="{D99473BD-1DCB-FC70-A000-7C5854D9786B}"/>
          </ac:spMkLst>
        </pc:spChg>
      </pc:sldChg>
      <pc:sldChg chg="addSp delSp modSp mod">
        <pc:chgData name="Wekoslav Stefanovski" userId="bb32c3697bb3823c" providerId="LiveId" clId="{A3ED7419-EFF3-4228-8EB6-51FAC62B4DAB}" dt="2023-02-03T15:42:43.373" v="371" actId="6549"/>
        <pc:sldMkLst>
          <pc:docMk/>
          <pc:sldMk cId="0" sldId="282"/>
        </pc:sldMkLst>
        <pc:spChg chg="del">
          <ac:chgData name="Wekoslav Stefanovski" userId="bb32c3697bb3823c" providerId="LiveId" clId="{A3ED7419-EFF3-4228-8EB6-51FAC62B4DAB}" dt="2023-01-29T19:26:43.844" v="58" actId="478"/>
          <ac:spMkLst>
            <pc:docMk/>
            <pc:sldMk cId="0" sldId="282"/>
            <ac:spMk id="2" creationId="{BABCCF74-AC83-95CF-0A8E-EB93386AF6B8}"/>
          </ac:spMkLst>
        </pc:spChg>
        <pc:spChg chg="add mod">
          <ac:chgData name="Wekoslav Stefanovski" userId="bb32c3697bb3823c" providerId="LiveId" clId="{A3ED7419-EFF3-4228-8EB6-51FAC62B4DAB}" dt="2023-01-29T19:34:44.359" v="357" actId="207"/>
          <ac:spMkLst>
            <pc:docMk/>
            <pc:sldMk cId="0" sldId="282"/>
            <ac:spMk id="3" creationId="{1A83EC62-D51B-6936-1677-E1FDBF206BE3}"/>
          </ac:spMkLst>
        </pc:spChg>
        <pc:spChg chg="mod">
          <ac:chgData name="Wekoslav Stefanovski" userId="bb32c3697bb3823c" providerId="LiveId" clId="{A3ED7419-EFF3-4228-8EB6-51FAC62B4DAB}" dt="2023-02-03T15:42:43.373" v="371" actId="6549"/>
          <ac:spMkLst>
            <pc:docMk/>
            <pc:sldMk cId="0" sldId="282"/>
            <ac:spMk id="2761" creationId="{00000000-0000-0000-0000-000000000000}"/>
          </ac:spMkLst>
        </pc:spChg>
      </pc:sldChg>
      <pc:sldChg chg="addSp modSp add mod">
        <pc:chgData name="Wekoslav Stefanovski" userId="bb32c3697bb3823c" providerId="LiveId" clId="{A3ED7419-EFF3-4228-8EB6-51FAC62B4DAB}" dt="2023-01-29T19:31:54.458" v="353" actId="113"/>
        <pc:sldMkLst>
          <pc:docMk/>
          <pc:sldMk cId="62372556" sldId="285"/>
        </pc:sldMkLst>
        <pc:spChg chg="add mod">
          <ac:chgData name="Wekoslav Stefanovski" userId="bb32c3697bb3823c" providerId="LiveId" clId="{A3ED7419-EFF3-4228-8EB6-51FAC62B4DAB}" dt="2023-01-29T19:31:54.458" v="353" actId="113"/>
          <ac:spMkLst>
            <pc:docMk/>
            <pc:sldMk cId="62372556" sldId="285"/>
            <ac:spMk id="3" creationId="{5BBA7AC3-2843-D64B-A846-D49314F6EDB3}"/>
          </ac:spMkLst>
        </pc:spChg>
        <pc:spChg chg="mod">
          <ac:chgData name="Wekoslav Stefanovski" userId="bb32c3697bb3823c" providerId="LiveId" clId="{A3ED7419-EFF3-4228-8EB6-51FAC62B4DAB}" dt="2023-01-29T19:27:38.209" v="80" actId="1076"/>
          <ac:spMkLst>
            <pc:docMk/>
            <pc:sldMk cId="62372556" sldId="285"/>
            <ac:spMk id="2312" creationId="{00000000-0000-0000-0000-000000000000}"/>
          </ac:spMkLst>
        </pc:spChg>
        <pc:grpChg chg="mod">
          <ac:chgData name="Wekoslav Stefanovski" userId="bb32c3697bb3823c" providerId="LiveId" clId="{A3ED7419-EFF3-4228-8EB6-51FAC62B4DAB}" dt="2023-01-29T19:30:06.594" v="295" actId="1076"/>
          <ac:grpSpMkLst>
            <pc:docMk/>
            <pc:sldMk cId="62372556" sldId="285"/>
            <ac:grpSpMk id="2353" creationId="{00000000-0000-0000-0000-000000000000}"/>
          </ac:grpSpMkLst>
        </pc:grpChg>
      </pc:sldChg>
    </pc:docChg>
  </pc:docChgLst>
  <pc:docChgLst>
    <pc:chgData name="Wekoslav Stefanovski" userId="bb32c3697bb3823c" providerId="LiveId" clId="{DF69B724-833F-4D63-BD2B-E767CAFFCD20}"/>
    <pc:docChg chg="undo custSel delSld modSld">
      <pc:chgData name="Wekoslav Stefanovski" userId="bb32c3697bb3823c" providerId="LiveId" clId="{DF69B724-833F-4D63-BD2B-E767CAFFCD20}" dt="2021-10-27T12:31:48.259" v="736" actId="20577"/>
      <pc:docMkLst>
        <pc:docMk/>
      </pc:docMkLst>
      <pc:sldChg chg="addSp delSp modSp mod">
        <pc:chgData name="Wekoslav Stefanovski" userId="bb32c3697bb3823c" providerId="LiveId" clId="{DF69B724-833F-4D63-BD2B-E767CAFFCD20}" dt="2021-10-27T08:49:39.175" v="24" actId="1076"/>
        <pc:sldMkLst>
          <pc:docMk/>
          <pc:sldMk cId="0" sldId="256"/>
        </pc:sldMkLst>
        <pc:spChg chg="add mod">
          <ac:chgData name="Wekoslav Stefanovski" userId="bb32c3697bb3823c" providerId="LiveId" clId="{DF69B724-833F-4D63-BD2B-E767CAFFCD20}" dt="2021-10-27T08:49:39.175" v="24" actId="1076"/>
          <ac:spMkLst>
            <pc:docMk/>
            <pc:sldMk cId="0" sldId="256"/>
            <ac:spMk id="2" creationId="{022AE83E-15D6-455D-A082-47285B3397DB}"/>
          </ac:spMkLst>
        </pc:spChg>
        <pc:grpChg chg="del">
          <ac:chgData name="Wekoslav Stefanovski" userId="bb32c3697bb3823c" providerId="LiveId" clId="{DF69B724-833F-4D63-BD2B-E767CAFFCD20}" dt="2021-10-27T08:48:48.579" v="0" actId="478"/>
          <ac:grpSpMkLst>
            <pc:docMk/>
            <pc:sldMk cId="0" sldId="256"/>
            <ac:grpSpMk id="3" creationId="{6678C955-F470-41CA-8D72-773761AFAAA0}"/>
          </ac:grpSpMkLst>
        </pc:grpChg>
      </pc:sldChg>
      <pc:sldChg chg="addSp delSp modSp del mod">
        <pc:chgData name="Wekoslav Stefanovski" userId="bb32c3697bb3823c" providerId="LiveId" clId="{DF69B724-833F-4D63-BD2B-E767CAFFCD20}" dt="2021-10-27T08:49:54.682" v="29" actId="47"/>
        <pc:sldMkLst>
          <pc:docMk/>
          <pc:sldMk cId="0" sldId="257"/>
        </pc:sldMkLst>
        <pc:spChg chg="add del mod">
          <ac:chgData name="Wekoslav Stefanovski" userId="bb32c3697bb3823c" providerId="LiveId" clId="{DF69B724-833F-4D63-BD2B-E767CAFFCD20}" dt="2021-10-27T08:49:42.579" v="26"/>
          <ac:spMkLst>
            <pc:docMk/>
            <pc:sldMk cId="0" sldId="257"/>
            <ac:spMk id="13" creationId="{44375C29-9A8F-4E97-A0A3-37DDE01CDE0F}"/>
          </ac:spMkLst>
        </pc:spChg>
        <pc:spChg chg="add mod">
          <ac:chgData name="Wekoslav Stefanovski" userId="bb32c3697bb3823c" providerId="LiveId" clId="{DF69B724-833F-4D63-BD2B-E767CAFFCD20}" dt="2021-10-27T08:49:44.908" v="28"/>
          <ac:spMkLst>
            <pc:docMk/>
            <pc:sldMk cId="0" sldId="257"/>
            <ac:spMk id="14" creationId="{E340DB28-5825-416E-8550-A85509928B91}"/>
          </ac:spMkLst>
        </pc:spChg>
        <pc:grpChg chg="del">
          <ac:chgData name="Wekoslav Stefanovski" userId="bb32c3697bb3823c" providerId="LiveId" clId="{DF69B724-833F-4D63-BD2B-E767CAFFCD20}" dt="2021-10-27T08:49:44.287" v="27" actId="478"/>
          <ac:grpSpMkLst>
            <pc:docMk/>
            <pc:sldMk cId="0" sldId="257"/>
            <ac:grpSpMk id="15" creationId="{8879108A-7200-4B6C-965B-575CD4D6CCCE}"/>
          </ac:grpSpMkLst>
        </pc:grpChg>
      </pc:sldChg>
      <pc:sldChg chg="addSp modSp mod">
        <pc:chgData name="Wekoslav Stefanovski" userId="bb32c3697bb3823c" providerId="LiveId" clId="{DF69B724-833F-4D63-BD2B-E767CAFFCD20}" dt="2021-10-27T08:50:02.207" v="31" actId="1076"/>
        <pc:sldMkLst>
          <pc:docMk/>
          <pc:sldMk cId="0" sldId="258"/>
        </pc:sldMkLst>
        <pc:spChg chg="add mod">
          <ac:chgData name="Wekoslav Stefanovski" userId="bb32c3697bb3823c" providerId="LiveId" clId="{DF69B724-833F-4D63-BD2B-E767CAFFCD20}" dt="2021-10-27T08:50:02.207" v="31" actId="1076"/>
          <ac:spMkLst>
            <pc:docMk/>
            <pc:sldMk cId="0" sldId="258"/>
            <ac:spMk id="20" creationId="{A740920A-A707-4607-A587-E5D17BFC490D}"/>
          </ac:spMkLst>
        </pc:spChg>
      </pc:sldChg>
      <pc:sldChg chg="addSp delSp modSp mod">
        <pc:chgData name="Wekoslav Stefanovski" userId="bb32c3697bb3823c" providerId="LiveId" clId="{DF69B724-833F-4D63-BD2B-E767CAFFCD20}" dt="2021-10-27T08:52:04.923" v="67" actId="478"/>
        <pc:sldMkLst>
          <pc:docMk/>
          <pc:sldMk cId="0" sldId="259"/>
        </pc:sldMkLst>
        <pc:spChg chg="add del mod">
          <ac:chgData name="Wekoslav Stefanovski" userId="bb32c3697bb3823c" providerId="LiveId" clId="{DF69B724-833F-4D63-BD2B-E767CAFFCD20}" dt="2021-10-27T08:50:05.895" v="33"/>
          <ac:spMkLst>
            <pc:docMk/>
            <pc:sldMk cId="0" sldId="259"/>
            <ac:spMk id="8" creationId="{9577BB3E-B3B8-40AD-9798-B6828CA88BFD}"/>
          </ac:spMkLst>
        </pc:spChg>
        <pc:spChg chg="add mod">
          <ac:chgData name="Wekoslav Stefanovski" userId="bb32c3697bb3823c" providerId="LiveId" clId="{DF69B724-833F-4D63-BD2B-E767CAFFCD20}" dt="2021-10-27T08:50:12.854" v="34"/>
          <ac:spMkLst>
            <pc:docMk/>
            <pc:sldMk cId="0" sldId="259"/>
            <ac:spMk id="9" creationId="{DBB048B1-D26D-4840-8C37-E3C3933D988C}"/>
          </ac:spMkLst>
        </pc:spChg>
        <pc:grpChg chg="del">
          <ac:chgData name="Wekoslav Stefanovski" userId="bb32c3697bb3823c" providerId="LiveId" clId="{DF69B724-833F-4D63-BD2B-E767CAFFCD20}" dt="2021-10-27T08:52:04.923" v="67" actId="478"/>
          <ac:grpSpMkLst>
            <pc:docMk/>
            <pc:sldMk cId="0" sldId="259"/>
            <ac:grpSpMk id="12" creationId="{7F1C5B6A-C69B-45E9-9D3C-7BE9BED00918}"/>
          </ac:grpSpMkLst>
        </pc:grpChg>
      </pc:sldChg>
      <pc:sldChg chg="addSp delSp modSp mod">
        <pc:chgData name="Wekoslav Stefanovski" userId="bb32c3697bb3823c" providerId="LiveId" clId="{DF69B724-833F-4D63-BD2B-E767CAFFCD20}" dt="2021-10-27T08:52:14.394" v="68" actId="478"/>
        <pc:sldMkLst>
          <pc:docMk/>
          <pc:sldMk cId="0" sldId="260"/>
        </pc:sldMkLst>
        <pc:spChg chg="add mod">
          <ac:chgData name="Wekoslav Stefanovski" userId="bb32c3697bb3823c" providerId="LiveId" clId="{DF69B724-833F-4D63-BD2B-E767CAFFCD20}" dt="2021-10-27T08:50:14.325" v="35"/>
          <ac:spMkLst>
            <pc:docMk/>
            <pc:sldMk cId="0" sldId="260"/>
            <ac:spMk id="15" creationId="{B8950FE0-D965-4B21-A482-AA0A4C814B9C}"/>
          </ac:spMkLst>
        </pc:spChg>
        <pc:grpChg chg="del">
          <ac:chgData name="Wekoslav Stefanovski" userId="bb32c3697bb3823c" providerId="LiveId" clId="{DF69B724-833F-4D63-BD2B-E767CAFFCD20}" dt="2021-10-27T08:52:14.394" v="68" actId="478"/>
          <ac:grpSpMkLst>
            <pc:docMk/>
            <pc:sldMk cId="0" sldId="260"/>
            <ac:grpSpMk id="23" creationId="{2A0060D1-5485-4EB5-8C85-DF3CB7833EDC}"/>
          </ac:grpSpMkLst>
        </pc:grpChg>
      </pc:sldChg>
      <pc:sldChg chg="addSp delSp modSp mod">
        <pc:chgData name="Wekoslav Stefanovski" userId="bb32c3697bb3823c" providerId="LiveId" clId="{DF69B724-833F-4D63-BD2B-E767CAFFCD20}" dt="2021-10-27T08:51:52.812" v="66" actId="478"/>
        <pc:sldMkLst>
          <pc:docMk/>
          <pc:sldMk cId="0" sldId="261"/>
        </pc:sldMkLst>
        <pc:spChg chg="add mod">
          <ac:chgData name="Wekoslav Stefanovski" userId="bb32c3697bb3823c" providerId="LiveId" clId="{DF69B724-833F-4D63-BD2B-E767CAFFCD20}" dt="2021-10-27T08:50:15.942" v="36"/>
          <ac:spMkLst>
            <pc:docMk/>
            <pc:sldMk cId="0" sldId="261"/>
            <ac:spMk id="14" creationId="{D506642B-D1A6-4101-BFD0-982694BA4D37}"/>
          </ac:spMkLst>
        </pc:spChg>
        <pc:grpChg chg="del">
          <ac:chgData name="Wekoslav Stefanovski" userId="bb32c3697bb3823c" providerId="LiveId" clId="{DF69B724-833F-4D63-BD2B-E767CAFFCD20}" dt="2021-10-27T08:51:52.812" v="66" actId="478"/>
          <ac:grpSpMkLst>
            <pc:docMk/>
            <pc:sldMk cId="0" sldId="261"/>
            <ac:grpSpMk id="10" creationId="{9668982B-A6A2-4A1A-ACA2-01BF35CE85E1}"/>
          </ac:grpSpMkLst>
        </pc:grpChg>
      </pc:sldChg>
      <pc:sldChg chg="addSp modSp">
        <pc:chgData name="Wekoslav Stefanovski" userId="bb32c3697bb3823c" providerId="LiveId" clId="{DF69B724-833F-4D63-BD2B-E767CAFFCD20}" dt="2021-10-27T08:50:17.579" v="37"/>
        <pc:sldMkLst>
          <pc:docMk/>
          <pc:sldMk cId="0" sldId="262"/>
        </pc:sldMkLst>
        <pc:spChg chg="add mod">
          <ac:chgData name="Wekoslav Stefanovski" userId="bb32c3697bb3823c" providerId="LiveId" clId="{DF69B724-833F-4D63-BD2B-E767CAFFCD20}" dt="2021-10-27T08:50:17.579" v="37"/>
          <ac:spMkLst>
            <pc:docMk/>
            <pc:sldMk cId="0" sldId="262"/>
            <ac:spMk id="6" creationId="{4D5E880C-FB37-449E-B4AF-8440BDDF7ADB}"/>
          </ac:spMkLst>
        </pc:spChg>
      </pc:sldChg>
      <pc:sldChg chg="addSp delSp modSp mod">
        <pc:chgData name="Wekoslav Stefanovski" userId="bb32c3697bb3823c" providerId="LiveId" clId="{DF69B724-833F-4D63-BD2B-E767CAFFCD20}" dt="2021-10-27T08:53:15.881" v="69" actId="478"/>
        <pc:sldMkLst>
          <pc:docMk/>
          <pc:sldMk cId="0" sldId="263"/>
        </pc:sldMkLst>
        <pc:spChg chg="add mod">
          <ac:chgData name="Wekoslav Stefanovski" userId="bb32c3697bb3823c" providerId="LiveId" clId="{DF69B724-833F-4D63-BD2B-E767CAFFCD20}" dt="2021-10-27T08:50:18.963" v="38"/>
          <ac:spMkLst>
            <pc:docMk/>
            <pc:sldMk cId="0" sldId="263"/>
            <ac:spMk id="10" creationId="{B10C84A5-F776-44F8-8AC7-876647116045}"/>
          </ac:spMkLst>
        </pc:spChg>
        <pc:grpChg chg="del">
          <ac:chgData name="Wekoslav Stefanovski" userId="bb32c3697bb3823c" providerId="LiveId" clId="{DF69B724-833F-4D63-BD2B-E767CAFFCD20}" dt="2021-10-27T08:53:15.881" v="69" actId="478"/>
          <ac:grpSpMkLst>
            <pc:docMk/>
            <pc:sldMk cId="0" sldId="263"/>
            <ac:grpSpMk id="11" creationId="{FA5CC552-8A81-46CB-92F8-9F0DD317CE0A}"/>
          </ac:grpSpMkLst>
        </pc:grpChg>
      </pc:sldChg>
      <pc:sldChg chg="addSp modSp">
        <pc:chgData name="Wekoslav Stefanovski" userId="bb32c3697bb3823c" providerId="LiveId" clId="{DF69B724-833F-4D63-BD2B-E767CAFFCD20}" dt="2021-10-27T08:50:20.195" v="39"/>
        <pc:sldMkLst>
          <pc:docMk/>
          <pc:sldMk cId="0" sldId="264"/>
        </pc:sldMkLst>
        <pc:spChg chg="add mod">
          <ac:chgData name="Wekoslav Stefanovski" userId="bb32c3697bb3823c" providerId="LiveId" clId="{DF69B724-833F-4D63-BD2B-E767CAFFCD20}" dt="2021-10-27T08:50:20.195" v="39"/>
          <ac:spMkLst>
            <pc:docMk/>
            <pc:sldMk cId="0" sldId="264"/>
            <ac:spMk id="5" creationId="{434B5978-5AC2-4F67-ACAB-E12A21431444}"/>
          </ac:spMkLst>
        </pc:spChg>
      </pc:sldChg>
      <pc:sldChg chg="addSp delSp modSp mod">
        <pc:chgData name="Wekoslav Stefanovski" userId="bb32c3697bb3823c" providerId="LiveId" clId="{DF69B724-833F-4D63-BD2B-E767CAFFCD20}" dt="2021-10-27T08:54:18.209" v="70" actId="478"/>
        <pc:sldMkLst>
          <pc:docMk/>
          <pc:sldMk cId="0" sldId="265"/>
        </pc:sldMkLst>
        <pc:spChg chg="add mod">
          <ac:chgData name="Wekoslav Stefanovski" userId="bb32c3697bb3823c" providerId="LiveId" clId="{DF69B724-833F-4D63-BD2B-E767CAFFCD20}" dt="2021-10-27T08:50:21.258" v="40"/>
          <ac:spMkLst>
            <pc:docMk/>
            <pc:sldMk cId="0" sldId="265"/>
            <ac:spMk id="15" creationId="{02B7A584-EAD1-46D3-83BF-2769920024E9}"/>
          </ac:spMkLst>
        </pc:spChg>
        <pc:grpChg chg="del">
          <ac:chgData name="Wekoslav Stefanovski" userId="bb32c3697bb3823c" providerId="LiveId" clId="{DF69B724-833F-4D63-BD2B-E767CAFFCD20}" dt="2021-10-27T08:54:18.209" v="70" actId="478"/>
          <ac:grpSpMkLst>
            <pc:docMk/>
            <pc:sldMk cId="0" sldId="265"/>
            <ac:grpSpMk id="11" creationId="{BC72DEF6-302A-4B50-8044-F672B60FB1F2}"/>
          </ac:grpSpMkLst>
        </pc:grpChg>
      </pc:sldChg>
      <pc:sldChg chg="addSp delSp modSp mod">
        <pc:chgData name="Wekoslav Stefanovski" userId="bb32c3697bb3823c" providerId="LiveId" clId="{DF69B724-833F-4D63-BD2B-E767CAFFCD20}" dt="2021-10-27T08:55:03.257" v="85" actId="6549"/>
        <pc:sldMkLst>
          <pc:docMk/>
          <pc:sldMk cId="0" sldId="266"/>
        </pc:sldMkLst>
        <pc:spChg chg="add mod">
          <ac:chgData name="Wekoslav Stefanovski" userId="bb32c3697bb3823c" providerId="LiveId" clId="{DF69B724-833F-4D63-BD2B-E767CAFFCD20}" dt="2021-10-27T08:50:22.323" v="41"/>
          <ac:spMkLst>
            <pc:docMk/>
            <pc:sldMk cId="0" sldId="266"/>
            <ac:spMk id="17" creationId="{6BAC1FE4-67AF-4BE2-B234-C8025D426A38}"/>
          </ac:spMkLst>
        </pc:spChg>
        <pc:spChg chg="mod">
          <ac:chgData name="Wekoslav Stefanovski" userId="bb32c3697bb3823c" providerId="LiveId" clId="{DF69B724-833F-4D63-BD2B-E767CAFFCD20}" dt="2021-10-27T08:55:03.257" v="85" actId="6549"/>
          <ac:spMkLst>
            <pc:docMk/>
            <pc:sldMk cId="0" sldId="266"/>
            <ac:spMk id="2568" creationId="{00000000-0000-0000-0000-000000000000}"/>
          </ac:spMkLst>
        </pc:spChg>
        <pc:grpChg chg="del">
          <ac:chgData name="Wekoslav Stefanovski" userId="bb32c3697bb3823c" providerId="LiveId" clId="{DF69B724-833F-4D63-BD2B-E767CAFFCD20}" dt="2021-10-27T08:54:36.328" v="71" actId="478"/>
          <ac:grpSpMkLst>
            <pc:docMk/>
            <pc:sldMk cId="0" sldId="266"/>
            <ac:grpSpMk id="13" creationId="{67AF185A-B54C-4532-80F5-EB86F9D646B3}"/>
          </ac:grpSpMkLst>
        </pc:grpChg>
      </pc:sldChg>
      <pc:sldChg chg="addSp delSp modSp mod">
        <pc:chgData name="Wekoslav Stefanovski" userId="bb32c3697bb3823c" providerId="LiveId" clId="{DF69B724-833F-4D63-BD2B-E767CAFFCD20}" dt="2021-10-27T10:12:14.051" v="86" actId="478"/>
        <pc:sldMkLst>
          <pc:docMk/>
          <pc:sldMk cId="0" sldId="267"/>
        </pc:sldMkLst>
        <pc:spChg chg="add mod">
          <ac:chgData name="Wekoslav Stefanovski" userId="bb32c3697bb3823c" providerId="LiveId" clId="{DF69B724-833F-4D63-BD2B-E767CAFFCD20}" dt="2021-10-27T08:50:23.291" v="42"/>
          <ac:spMkLst>
            <pc:docMk/>
            <pc:sldMk cId="0" sldId="267"/>
            <ac:spMk id="9" creationId="{FA1350F2-5CD3-492E-8D44-24931D922928}"/>
          </ac:spMkLst>
        </pc:spChg>
        <pc:grpChg chg="del">
          <ac:chgData name="Wekoslav Stefanovski" userId="bb32c3697bb3823c" providerId="LiveId" clId="{DF69B724-833F-4D63-BD2B-E767CAFFCD20}" dt="2021-10-27T10:12:14.051" v="86" actId="478"/>
          <ac:grpSpMkLst>
            <pc:docMk/>
            <pc:sldMk cId="0" sldId="267"/>
            <ac:grpSpMk id="5" creationId="{90268782-82A7-476A-9761-75066833A800}"/>
          </ac:grpSpMkLst>
        </pc:grpChg>
      </pc:sldChg>
      <pc:sldChg chg="addSp modSp">
        <pc:chgData name="Wekoslav Stefanovski" userId="bb32c3697bb3823c" providerId="LiveId" clId="{DF69B724-833F-4D63-BD2B-E767CAFFCD20}" dt="2021-10-27T08:50:24.252" v="43"/>
        <pc:sldMkLst>
          <pc:docMk/>
          <pc:sldMk cId="0" sldId="268"/>
        </pc:sldMkLst>
        <pc:spChg chg="add mod">
          <ac:chgData name="Wekoslav Stefanovski" userId="bb32c3697bb3823c" providerId="LiveId" clId="{DF69B724-833F-4D63-BD2B-E767CAFFCD20}" dt="2021-10-27T08:50:24.252" v="43"/>
          <ac:spMkLst>
            <pc:docMk/>
            <pc:sldMk cId="0" sldId="268"/>
            <ac:spMk id="6" creationId="{75FD2534-D85C-438D-8FF7-FBB812A851DD}"/>
          </ac:spMkLst>
        </pc:spChg>
      </pc:sldChg>
      <pc:sldChg chg="addSp delSp modSp mod">
        <pc:chgData name="Wekoslav Stefanovski" userId="bb32c3697bb3823c" providerId="LiveId" clId="{DF69B724-833F-4D63-BD2B-E767CAFFCD20}" dt="2021-10-27T10:12:21.635" v="87" actId="478"/>
        <pc:sldMkLst>
          <pc:docMk/>
          <pc:sldMk cId="0" sldId="269"/>
        </pc:sldMkLst>
        <pc:spChg chg="add mod">
          <ac:chgData name="Wekoslav Stefanovski" userId="bb32c3697bb3823c" providerId="LiveId" clId="{DF69B724-833F-4D63-BD2B-E767CAFFCD20}" dt="2021-10-27T08:50:25.140" v="44"/>
          <ac:spMkLst>
            <pc:docMk/>
            <pc:sldMk cId="0" sldId="269"/>
            <ac:spMk id="9" creationId="{1195E45F-E8C0-4DC7-8B49-A73F28F08384}"/>
          </ac:spMkLst>
        </pc:spChg>
        <pc:grpChg chg="del">
          <ac:chgData name="Wekoslav Stefanovski" userId="bb32c3697bb3823c" providerId="LiveId" clId="{DF69B724-833F-4D63-BD2B-E767CAFFCD20}" dt="2021-10-27T10:12:21.635" v="87" actId="478"/>
          <ac:grpSpMkLst>
            <pc:docMk/>
            <pc:sldMk cId="0" sldId="269"/>
            <ac:grpSpMk id="5" creationId="{A2C16014-E6CD-43F6-9BE7-D4BD591B267F}"/>
          </ac:grpSpMkLst>
        </pc:grpChg>
      </pc:sldChg>
      <pc:sldChg chg="addSp modSp">
        <pc:chgData name="Wekoslav Stefanovski" userId="bb32c3697bb3823c" providerId="LiveId" clId="{DF69B724-833F-4D63-BD2B-E767CAFFCD20}" dt="2021-10-27T08:50:26.028" v="45"/>
        <pc:sldMkLst>
          <pc:docMk/>
          <pc:sldMk cId="0" sldId="270"/>
        </pc:sldMkLst>
        <pc:spChg chg="add mod">
          <ac:chgData name="Wekoslav Stefanovski" userId="bb32c3697bb3823c" providerId="LiveId" clId="{DF69B724-833F-4D63-BD2B-E767CAFFCD20}" dt="2021-10-27T08:50:26.028" v="45"/>
          <ac:spMkLst>
            <pc:docMk/>
            <pc:sldMk cId="0" sldId="270"/>
            <ac:spMk id="6" creationId="{2D59E704-66FA-46B0-A2E0-D53058E6DB75}"/>
          </ac:spMkLst>
        </pc:spChg>
      </pc:sldChg>
      <pc:sldChg chg="addSp delSp modSp mod">
        <pc:chgData name="Wekoslav Stefanovski" userId="bb32c3697bb3823c" providerId="LiveId" clId="{DF69B724-833F-4D63-BD2B-E767CAFFCD20}" dt="2021-10-27T10:12:27.387" v="88" actId="478"/>
        <pc:sldMkLst>
          <pc:docMk/>
          <pc:sldMk cId="0" sldId="271"/>
        </pc:sldMkLst>
        <pc:spChg chg="add mod">
          <ac:chgData name="Wekoslav Stefanovski" userId="bb32c3697bb3823c" providerId="LiveId" clId="{DF69B724-833F-4D63-BD2B-E767CAFFCD20}" dt="2021-10-27T08:50:26.861" v="46"/>
          <ac:spMkLst>
            <pc:docMk/>
            <pc:sldMk cId="0" sldId="271"/>
            <ac:spMk id="21" creationId="{BBDAA9A7-1B82-4AD1-BF31-D14DAC8B6C94}"/>
          </ac:spMkLst>
        </pc:spChg>
        <pc:grpChg chg="del">
          <ac:chgData name="Wekoslav Stefanovski" userId="bb32c3697bb3823c" providerId="LiveId" clId="{DF69B724-833F-4D63-BD2B-E767CAFFCD20}" dt="2021-10-27T10:12:27.387" v="88" actId="478"/>
          <ac:grpSpMkLst>
            <pc:docMk/>
            <pc:sldMk cId="0" sldId="271"/>
            <ac:grpSpMk id="17" creationId="{B320C27A-71D7-4FEC-8911-4E74CB316A3E}"/>
          </ac:grpSpMkLst>
        </pc:grpChg>
      </pc:sldChg>
      <pc:sldChg chg="addSp delSp modSp mod">
        <pc:chgData name="Wekoslav Stefanovski" userId="bb32c3697bb3823c" providerId="LiveId" clId="{DF69B724-833F-4D63-BD2B-E767CAFFCD20}" dt="2021-10-27T10:12:31.132" v="89" actId="478"/>
        <pc:sldMkLst>
          <pc:docMk/>
          <pc:sldMk cId="0" sldId="272"/>
        </pc:sldMkLst>
        <pc:spChg chg="add mod">
          <ac:chgData name="Wekoslav Stefanovski" userId="bb32c3697bb3823c" providerId="LiveId" clId="{DF69B724-833F-4D63-BD2B-E767CAFFCD20}" dt="2021-10-27T08:50:27.683" v="47"/>
          <ac:spMkLst>
            <pc:docMk/>
            <pc:sldMk cId="0" sldId="272"/>
            <ac:spMk id="15" creationId="{DE3089D6-6D7E-43A2-A162-E9EAE38CD2EF}"/>
          </ac:spMkLst>
        </pc:spChg>
        <pc:grpChg chg="del">
          <ac:chgData name="Wekoslav Stefanovski" userId="bb32c3697bb3823c" providerId="LiveId" clId="{DF69B724-833F-4D63-BD2B-E767CAFFCD20}" dt="2021-10-27T10:12:31.132" v="89" actId="478"/>
          <ac:grpSpMkLst>
            <pc:docMk/>
            <pc:sldMk cId="0" sldId="272"/>
            <ac:grpSpMk id="11" creationId="{B687ED20-036E-4235-B4BC-05AB699CB52B}"/>
          </ac:grpSpMkLst>
        </pc:grpChg>
      </pc:sldChg>
      <pc:sldChg chg="addSp delSp modSp mod">
        <pc:chgData name="Wekoslav Stefanovski" userId="bb32c3697bb3823c" providerId="LiveId" clId="{DF69B724-833F-4D63-BD2B-E767CAFFCD20}" dt="2021-10-27T10:12:46.546" v="90" actId="478"/>
        <pc:sldMkLst>
          <pc:docMk/>
          <pc:sldMk cId="0" sldId="273"/>
        </pc:sldMkLst>
        <pc:spChg chg="add mod">
          <ac:chgData name="Wekoslav Stefanovski" userId="bb32c3697bb3823c" providerId="LiveId" clId="{DF69B724-833F-4D63-BD2B-E767CAFFCD20}" dt="2021-10-27T08:50:28.492" v="48"/>
          <ac:spMkLst>
            <pc:docMk/>
            <pc:sldMk cId="0" sldId="273"/>
            <ac:spMk id="9" creationId="{B18833EA-79B7-4253-A7EA-7F35CB83B671}"/>
          </ac:spMkLst>
        </pc:spChg>
        <pc:grpChg chg="del">
          <ac:chgData name="Wekoslav Stefanovski" userId="bb32c3697bb3823c" providerId="LiveId" clId="{DF69B724-833F-4D63-BD2B-E767CAFFCD20}" dt="2021-10-27T10:12:46.546" v="90" actId="478"/>
          <ac:grpSpMkLst>
            <pc:docMk/>
            <pc:sldMk cId="0" sldId="273"/>
            <ac:grpSpMk id="5" creationId="{8DA6E5FF-E5C3-418B-AC0F-6707ACE8C57F}"/>
          </ac:grpSpMkLst>
        </pc:grpChg>
      </pc:sldChg>
      <pc:sldChg chg="addSp modSp">
        <pc:chgData name="Wekoslav Stefanovski" userId="bb32c3697bb3823c" providerId="LiveId" clId="{DF69B724-833F-4D63-BD2B-E767CAFFCD20}" dt="2021-10-27T08:50:29.300" v="49"/>
        <pc:sldMkLst>
          <pc:docMk/>
          <pc:sldMk cId="0" sldId="274"/>
        </pc:sldMkLst>
        <pc:spChg chg="add mod">
          <ac:chgData name="Wekoslav Stefanovski" userId="bb32c3697bb3823c" providerId="LiveId" clId="{DF69B724-833F-4D63-BD2B-E767CAFFCD20}" dt="2021-10-27T08:50:29.300" v="49"/>
          <ac:spMkLst>
            <pc:docMk/>
            <pc:sldMk cId="0" sldId="274"/>
            <ac:spMk id="6" creationId="{564AD367-6D59-4FED-ACC1-D0335FAFCD95}"/>
          </ac:spMkLst>
        </pc:spChg>
      </pc:sldChg>
      <pc:sldChg chg="addSp delSp modSp mod">
        <pc:chgData name="Wekoslav Stefanovski" userId="bb32c3697bb3823c" providerId="LiveId" clId="{DF69B724-833F-4D63-BD2B-E767CAFFCD20}" dt="2021-10-27T10:12:53.922" v="91" actId="478"/>
        <pc:sldMkLst>
          <pc:docMk/>
          <pc:sldMk cId="0" sldId="275"/>
        </pc:sldMkLst>
        <pc:spChg chg="add mod">
          <ac:chgData name="Wekoslav Stefanovski" userId="bb32c3697bb3823c" providerId="LiveId" clId="{DF69B724-833F-4D63-BD2B-E767CAFFCD20}" dt="2021-10-27T08:50:30.108" v="50"/>
          <ac:spMkLst>
            <pc:docMk/>
            <pc:sldMk cId="0" sldId="275"/>
            <ac:spMk id="17" creationId="{54D90993-39AA-4BC0-A965-33E09EDE1BC0}"/>
          </ac:spMkLst>
        </pc:spChg>
        <pc:grpChg chg="del">
          <ac:chgData name="Wekoslav Stefanovski" userId="bb32c3697bb3823c" providerId="LiveId" clId="{DF69B724-833F-4D63-BD2B-E767CAFFCD20}" dt="2021-10-27T10:12:53.922" v="91" actId="478"/>
          <ac:grpSpMkLst>
            <pc:docMk/>
            <pc:sldMk cId="0" sldId="275"/>
            <ac:grpSpMk id="13" creationId="{89B38177-76C0-4068-8E27-E386A39806C3}"/>
          </ac:grpSpMkLst>
        </pc:grpChg>
      </pc:sldChg>
      <pc:sldChg chg="addSp delSp modSp mod">
        <pc:chgData name="Wekoslav Stefanovski" userId="bb32c3697bb3823c" providerId="LiveId" clId="{DF69B724-833F-4D63-BD2B-E767CAFFCD20}" dt="2021-10-27T10:13:08.642" v="92" actId="478"/>
        <pc:sldMkLst>
          <pc:docMk/>
          <pc:sldMk cId="0" sldId="276"/>
        </pc:sldMkLst>
        <pc:spChg chg="add mod">
          <ac:chgData name="Wekoslav Stefanovski" userId="bb32c3697bb3823c" providerId="LiveId" clId="{DF69B724-833F-4D63-BD2B-E767CAFFCD20}" dt="2021-10-27T08:50:30.893" v="51"/>
          <ac:spMkLst>
            <pc:docMk/>
            <pc:sldMk cId="0" sldId="276"/>
            <ac:spMk id="9" creationId="{FDA6AE2B-9E03-4E12-A6ED-CFB005E751E7}"/>
          </ac:spMkLst>
        </pc:spChg>
        <pc:grpChg chg="del">
          <ac:chgData name="Wekoslav Stefanovski" userId="bb32c3697bb3823c" providerId="LiveId" clId="{DF69B724-833F-4D63-BD2B-E767CAFFCD20}" dt="2021-10-27T10:13:08.642" v="92" actId="478"/>
          <ac:grpSpMkLst>
            <pc:docMk/>
            <pc:sldMk cId="0" sldId="276"/>
            <ac:grpSpMk id="5" creationId="{874C191B-910F-467F-9CCD-72A6CEDB6F4A}"/>
          </ac:grpSpMkLst>
        </pc:grpChg>
      </pc:sldChg>
      <pc:sldChg chg="addSp modSp">
        <pc:chgData name="Wekoslav Stefanovski" userId="bb32c3697bb3823c" providerId="LiveId" clId="{DF69B724-833F-4D63-BD2B-E767CAFFCD20}" dt="2021-10-27T08:50:31.685" v="52"/>
        <pc:sldMkLst>
          <pc:docMk/>
          <pc:sldMk cId="0" sldId="277"/>
        </pc:sldMkLst>
        <pc:spChg chg="add mod">
          <ac:chgData name="Wekoslav Stefanovski" userId="bb32c3697bb3823c" providerId="LiveId" clId="{DF69B724-833F-4D63-BD2B-E767CAFFCD20}" dt="2021-10-27T08:50:31.685" v="52"/>
          <ac:spMkLst>
            <pc:docMk/>
            <pc:sldMk cId="0" sldId="277"/>
            <ac:spMk id="6" creationId="{E0068761-ECAC-4109-8339-BF4F2C162B47}"/>
          </ac:spMkLst>
        </pc:spChg>
      </pc:sldChg>
      <pc:sldChg chg="addSp delSp modSp mod">
        <pc:chgData name="Wekoslav Stefanovski" userId="bb32c3697bb3823c" providerId="LiveId" clId="{DF69B724-833F-4D63-BD2B-E767CAFFCD20}" dt="2021-10-27T10:13:31.619" v="93" actId="478"/>
        <pc:sldMkLst>
          <pc:docMk/>
          <pc:sldMk cId="0" sldId="278"/>
        </pc:sldMkLst>
        <pc:spChg chg="add mod">
          <ac:chgData name="Wekoslav Stefanovski" userId="bb32c3697bb3823c" providerId="LiveId" clId="{DF69B724-833F-4D63-BD2B-E767CAFFCD20}" dt="2021-10-27T08:50:32.515" v="53"/>
          <ac:spMkLst>
            <pc:docMk/>
            <pc:sldMk cId="0" sldId="278"/>
            <ac:spMk id="30" creationId="{7E801F05-DAD5-46C4-8D74-047F6423E6E6}"/>
          </ac:spMkLst>
        </pc:spChg>
        <pc:grpChg chg="del">
          <ac:chgData name="Wekoslav Stefanovski" userId="bb32c3697bb3823c" providerId="LiveId" clId="{DF69B724-833F-4D63-BD2B-E767CAFFCD20}" dt="2021-10-27T10:13:31.619" v="93" actId="478"/>
          <ac:grpSpMkLst>
            <pc:docMk/>
            <pc:sldMk cId="0" sldId="278"/>
            <ac:grpSpMk id="26" creationId="{B8FDAB14-6618-44F4-8C3B-F1EE885A6671}"/>
          </ac:grpSpMkLst>
        </pc:grpChg>
      </pc:sldChg>
      <pc:sldChg chg="addSp delSp modSp mod">
        <pc:chgData name="Wekoslav Stefanovski" userId="bb32c3697bb3823c" providerId="LiveId" clId="{DF69B724-833F-4D63-BD2B-E767CAFFCD20}" dt="2021-10-27T10:13:35.186" v="94" actId="478"/>
        <pc:sldMkLst>
          <pc:docMk/>
          <pc:sldMk cId="0" sldId="279"/>
        </pc:sldMkLst>
        <pc:spChg chg="add mod">
          <ac:chgData name="Wekoslav Stefanovski" userId="bb32c3697bb3823c" providerId="LiveId" clId="{DF69B724-833F-4D63-BD2B-E767CAFFCD20}" dt="2021-10-27T08:51:11.649" v="60" actId="207"/>
          <ac:spMkLst>
            <pc:docMk/>
            <pc:sldMk cId="0" sldId="279"/>
            <ac:spMk id="35" creationId="{F381989D-371B-4375-82D3-8EF88104917B}"/>
          </ac:spMkLst>
        </pc:spChg>
        <pc:grpChg chg="del">
          <ac:chgData name="Wekoslav Stefanovski" userId="bb32c3697bb3823c" providerId="LiveId" clId="{DF69B724-833F-4D63-BD2B-E767CAFFCD20}" dt="2021-10-27T10:13:35.186" v="94" actId="478"/>
          <ac:grpSpMkLst>
            <pc:docMk/>
            <pc:sldMk cId="0" sldId="279"/>
            <ac:grpSpMk id="31" creationId="{6E9E997A-025B-4252-8A0C-A0E4406B68B0}"/>
          </ac:grpSpMkLst>
        </pc:grpChg>
      </pc:sldChg>
      <pc:sldChg chg="addSp delSp modSp mod">
        <pc:chgData name="Wekoslav Stefanovski" userId="bb32c3697bb3823c" providerId="LiveId" clId="{DF69B724-833F-4D63-BD2B-E767CAFFCD20}" dt="2021-10-27T12:31:48.259" v="736" actId="20577"/>
        <pc:sldMkLst>
          <pc:docMk/>
          <pc:sldMk cId="0" sldId="280"/>
        </pc:sldMkLst>
        <pc:spChg chg="add mod">
          <ac:chgData name="Wekoslav Stefanovski" userId="bb32c3697bb3823c" providerId="LiveId" clId="{DF69B724-833F-4D63-BD2B-E767CAFFCD20}" dt="2021-10-27T08:51:25.420" v="63" actId="207"/>
          <ac:spMkLst>
            <pc:docMk/>
            <pc:sldMk cId="0" sldId="280"/>
            <ac:spMk id="15" creationId="{E5487985-49E9-4906-AC6B-98874940CD7D}"/>
          </ac:spMkLst>
        </pc:spChg>
        <pc:spChg chg="add del mod">
          <ac:chgData name="Wekoslav Stefanovski" userId="bb32c3697bb3823c" providerId="LiveId" clId="{DF69B724-833F-4D63-BD2B-E767CAFFCD20}" dt="2021-10-27T08:51:21.772" v="62"/>
          <ac:spMkLst>
            <pc:docMk/>
            <pc:sldMk cId="0" sldId="280"/>
            <ac:spMk id="16" creationId="{5C2517FB-77BE-42E9-8F67-E654980768A5}"/>
          </ac:spMkLst>
        </pc:spChg>
        <pc:spChg chg="add mod">
          <ac:chgData name="Wekoslav Stefanovski" userId="bb32c3697bb3823c" providerId="LiveId" clId="{DF69B724-833F-4D63-BD2B-E767CAFFCD20}" dt="2021-10-27T12:28:10.505" v="616" actId="207"/>
          <ac:spMkLst>
            <pc:docMk/>
            <pc:sldMk cId="0" sldId="280"/>
            <ac:spMk id="17" creationId="{C482A073-2EFB-4DFD-B9F1-E469A04CCF43}"/>
          </ac:spMkLst>
        </pc:spChg>
        <pc:spChg chg="add mod">
          <ac:chgData name="Wekoslav Stefanovski" userId="bb32c3697bb3823c" providerId="LiveId" clId="{DF69B724-833F-4D63-BD2B-E767CAFFCD20}" dt="2021-10-27T12:31:48.259" v="736" actId="20577"/>
          <ac:spMkLst>
            <pc:docMk/>
            <pc:sldMk cId="0" sldId="280"/>
            <ac:spMk id="18" creationId="{EC019B98-D68B-45B5-BD96-06B613C53684}"/>
          </ac:spMkLst>
        </pc:spChg>
        <pc:spChg chg="add del mod">
          <ac:chgData name="Wekoslav Stefanovski" userId="bb32c3697bb3823c" providerId="LiveId" clId="{DF69B724-833F-4D63-BD2B-E767CAFFCD20}" dt="2021-10-27T12:27:29.636" v="593" actId="478"/>
          <ac:spMkLst>
            <pc:docMk/>
            <pc:sldMk cId="0" sldId="280"/>
            <ac:spMk id="19" creationId="{E3168351-CFB2-4DF6-B9C0-7EE93190C1C8}"/>
          </ac:spMkLst>
        </pc:spChg>
        <pc:spChg chg="mod">
          <ac:chgData name="Wekoslav Stefanovski" userId="bb32c3697bb3823c" providerId="LiveId" clId="{DF69B724-833F-4D63-BD2B-E767CAFFCD20}" dt="2021-10-27T12:19:32.224" v="165" actId="1037"/>
          <ac:spMkLst>
            <pc:docMk/>
            <pc:sldMk cId="0" sldId="280"/>
            <ac:spMk id="2742" creationId="{00000000-0000-0000-0000-000000000000}"/>
          </ac:spMkLst>
        </pc:spChg>
        <pc:spChg chg="mod">
          <ac:chgData name="Wekoslav Stefanovski" userId="bb32c3697bb3823c" providerId="LiveId" clId="{DF69B724-833F-4D63-BD2B-E767CAFFCD20}" dt="2021-10-27T12:19:40.696" v="200" actId="1038"/>
          <ac:spMkLst>
            <pc:docMk/>
            <pc:sldMk cId="0" sldId="280"/>
            <ac:spMk id="2743" creationId="{00000000-0000-0000-0000-000000000000}"/>
          </ac:spMkLst>
        </pc:spChg>
        <pc:spChg chg="mod">
          <ac:chgData name="Wekoslav Stefanovski" userId="bb32c3697bb3823c" providerId="LiveId" clId="{DF69B724-833F-4D63-BD2B-E767CAFFCD20}" dt="2021-10-27T12:21:43.979" v="330" actId="20577"/>
          <ac:spMkLst>
            <pc:docMk/>
            <pc:sldMk cId="0" sldId="280"/>
            <ac:spMk id="2744" creationId="{00000000-0000-0000-0000-000000000000}"/>
          </ac:spMkLst>
        </pc:spChg>
        <pc:spChg chg="mod">
          <ac:chgData name="Wekoslav Stefanovski" userId="bb32c3697bb3823c" providerId="LiveId" clId="{DF69B724-833F-4D63-BD2B-E767CAFFCD20}" dt="2021-10-27T12:19:40.696" v="200" actId="1038"/>
          <ac:spMkLst>
            <pc:docMk/>
            <pc:sldMk cId="0" sldId="280"/>
            <ac:spMk id="2745" creationId="{00000000-0000-0000-0000-000000000000}"/>
          </ac:spMkLst>
        </pc:spChg>
        <pc:spChg chg="mod">
          <ac:chgData name="Wekoslav Stefanovski" userId="bb32c3697bb3823c" providerId="LiveId" clId="{DF69B724-833F-4D63-BD2B-E767CAFFCD20}" dt="2021-10-27T12:19:32.224" v="165" actId="1037"/>
          <ac:spMkLst>
            <pc:docMk/>
            <pc:sldMk cId="0" sldId="280"/>
            <ac:spMk id="2746" creationId="{00000000-0000-0000-0000-000000000000}"/>
          </ac:spMkLst>
        </pc:spChg>
        <pc:grpChg chg="del">
          <ac:chgData name="Wekoslav Stefanovski" userId="bb32c3697bb3823c" providerId="LiveId" clId="{DF69B724-833F-4D63-BD2B-E767CAFFCD20}" dt="2021-10-27T10:13:45.545" v="95" actId="478"/>
          <ac:grpSpMkLst>
            <pc:docMk/>
            <pc:sldMk cId="0" sldId="280"/>
            <ac:grpSpMk id="11" creationId="{DE0202E6-005A-41D2-891E-5FC9C926409D}"/>
          </ac:grpSpMkLst>
        </pc:grpChg>
        <pc:grpChg chg="mod">
          <ac:chgData name="Wekoslav Stefanovski" userId="bb32c3697bb3823c" providerId="LiveId" clId="{DF69B724-833F-4D63-BD2B-E767CAFFCD20}" dt="2021-10-27T12:19:40.696" v="200" actId="1038"/>
          <ac:grpSpMkLst>
            <pc:docMk/>
            <pc:sldMk cId="0" sldId="280"/>
            <ac:grpSpMk id="2747" creationId="{00000000-0000-0000-0000-000000000000}"/>
          </ac:grpSpMkLst>
        </pc:grpChg>
        <pc:picChg chg="add mod">
          <ac:chgData name="Wekoslav Stefanovski" userId="bb32c3697bb3823c" providerId="LiveId" clId="{DF69B724-833F-4D63-BD2B-E767CAFFCD20}" dt="2021-10-27T12:27:47.364" v="615" actId="1037"/>
          <ac:picMkLst>
            <pc:docMk/>
            <pc:sldMk cId="0" sldId="280"/>
            <ac:picMk id="3" creationId="{206234A8-EE1B-48E1-A12F-ECCD26B05A1A}"/>
          </ac:picMkLst>
        </pc:picChg>
      </pc:sldChg>
      <pc:sldChg chg="addSp delSp modSp mod">
        <pc:chgData name="Wekoslav Stefanovski" userId="bb32c3697bb3823c" providerId="LiveId" clId="{DF69B724-833F-4D63-BD2B-E767CAFFCD20}" dt="2021-10-27T10:13:49.754" v="96" actId="478"/>
        <pc:sldMkLst>
          <pc:docMk/>
          <pc:sldMk cId="0" sldId="281"/>
        </pc:sldMkLst>
        <pc:spChg chg="add mod">
          <ac:chgData name="Wekoslav Stefanovski" userId="bb32c3697bb3823c" providerId="LiveId" clId="{DF69B724-833F-4D63-BD2B-E767CAFFCD20}" dt="2021-10-27T08:51:35.189" v="65" actId="207"/>
          <ac:spMkLst>
            <pc:docMk/>
            <pc:sldMk cId="0" sldId="281"/>
            <ac:spMk id="8" creationId="{08EC47CA-3C8D-42AC-9976-BE2FBAC5033C}"/>
          </ac:spMkLst>
        </pc:spChg>
        <pc:grpChg chg="del">
          <ac:chgData name="Wekoslav Stefanovski" userId="bb32c3697bb3823c" providerId="LiveId" clId="{DF69B724-833F-4D63-BD2B-E767CAFFCD20}" dt="2021-10-27T10:13:49.754" v="96" actId="478"/>
          <ac:grpSpMkLst>
            <pc:docMk/>
            <pc:sldMk cId="0" sldId="281"/>
            <ac:grpSpMk id="4" creationId="{179439E5-1331-4C34-81D1-9CEA6FA31FB5}"/>
          </ac:grpSpMkLst>
        </pc:grpChg>
      </pc:sldChg>
      <pc:sldChg chg="addSp delSp modSp mod">
        <pc:chgData name="Wekoslav Stefanovski" userId="bb32c3697bb3823c" providerId="LiveId" clId="{DF69B724-833F-4D63-BD2B-E767CAFFCD20}" dt="2021-10-27T10:13:55.131" v="97" actId="478"/>
        <pc:sldMkLst>
          <pc:docMk/>
          <pc:sldMk cId="0" sldId="282"/>
        </pc:sldMkLst>
        <pc:spChg chg="add mod">
          <ac:chgData name="Wekoslav Stefanovski" userId="bb32c3697bb3823c" providerId="LiveId" clId="{DF69B724-833F-4D63-BD2B-E767CAFFCD20}" dt="2021-10-27T08:51:28.660" v="64" actId="207"/>
          <ac:spMkLst>
            <pc:docMk/>
            <pc:sldMk cId="0" sldId="282"/>
            <ac:spMk id="26" creationId="{6EE1BFFD-9F41-410E-A211-FCD2B8F5B281}"/>
          </ac:spMkLst>
        </pc:spChg>
        <pc:grpChg chg="del">
          <ac:chgData name="Wekoslav Stefanovski" userId="bb32c3697bb3823c" providerId="LiveId" clId="{DF69B724-833F-4D63-BD2B-E767CAFFCD20}" dt="2021-10-27T10:13:55.131" v="97" actId="478"/>
          <ac:grpSpMkLst>
            <pc:docMk/>
            <pc:sldMk cId="0" sldId="282"/>
            <ac:grpSpMk id="22" creationId="{6B560B60-C21F-4DDF-8E03-906C128238BE}"/>
          </ac:grpSpMkLst>
        </pc:grpChg>
      </pc:sldChg>
      <pc:sldChg chg="delSp modSp mod">
        <pc:chgData name="Wekoslav Stefanovski" userId="bb32c3697bb3823c" providerId="LiveId" clId="{DF69B724-833F-4D63-BD2B-E767CAFFCD20}" dt="2021-10-27T08:50:49.884" v="59" actId="478"/>
        <pc:sldMkLst>
          <pc:docMk/>
          <pc:sldMk cId="0" sldId="283"/>
        </pc:sldMkLst>
        <pc:spChg chg="mod">
          <ac:chgData name="Wekoslav Stefanovski" userId="bb32c3697bb3823c" providerId="LiveId" clId="{DF69B724-833F-4D63-BD2B-E767CAFFCD20}" dt="2021-10-27T08:50:46.990" v="58" actId="6549"/>
          <ac:spMkLst>
            <pc:docMk/>
            <pc:sldMk cId="0" sldId="283"/>
            <ac:spMk id="2785" creationId="{00000000-0000-0000-0000-000000000000}"/>
          </ac:spMkLst>
        </pc:spChg>
        <pc:grpChg chg="del">
          <ac:chgData name="Wekoslav Stefanovski" userId="bb32c3697bb3823c" providerId="LiveId" clId="{DF69B724-833F-4D63-BD2B-E767CAFFCD20}" dt="2021-10-27T08:50:49.884" v="59" actId="478"/>
          <ac:grpSpMkLst>
            <pc:docMk/>
            <pc:sldMk cId="0" sldId="283"/>
            <ac:grpSpMk id="31" creationId="{32CCF2B3-701C-4E82-A80E-98160CB76D78}"/>
          </ac:grpSpMkLst>
        </pc:grpChg>
      </pc:sldChg>
      <pc:sldChg chg="del">
        <pc:chgData name="Wekoslav Stefanovski" userId="bb32c3697bb3823c" providerId="LiveId" clId="{DF69B724-833F-4D63-BD2B-E767CAFFCD20}" dt="2021-10-27T08:48:54.692" v="1" actId="47"/>
        <pc:sldMkLst>
          <pc:docMk/>
          <pc:sldMk cId="3131046424" sldId="288"/>
        </pc:sldMkLst>
      </pc:sldChg>
      <pc:sldMasterChg chg="delSldLayout">
        <pc:chgData name="Wekoslav Stefanovski" userId="bb32c3697bb3823c" providerId="LiveId" clId="{DF69B724-833F-4D63-BD2B-E767CAFFCD20}" dt="2021-10-27T08:49:54.682" v="29" actId="47"/>
        <pc:sldMasterMkLst>
          <pc:docMk/>
          <pc:sldMasterMk cId="0" sldId="2147483665"/>
        </pc:sldMasterMkLst>
        <pc:sldLayoutChg chg="del">
          <pc:chgData name="Wekoslav Stefanovski" userId="bb32c3697bb3823c" providerId="LiveId" clId="{DF69B724-833F-4D63-BD2B-E767CAFFCD20}" dt="2021-10-27T08:49:54.682" v="29" actId="47"/>
          <pc:sldLayoutMkLst>
            <pc:docMk/>
            <pc:sldMasterMk cId="0" sldId="2147483665"/>
            <pc:sldLayoutMk cId="0" sldId="2147483655"/>
          </pc:sldLayoutMkLst>
        </pc:sldLayoutChg>
        <pc:sldLayoutChg chg="del">
          <pc:chgData name="Wekoslav Stefanovski" userId="bb32c3697bb3823c" providerId="LiveId" clId="{DF69B724-833F-4D63-BD2B-E767CAFFCD20}" dt="2021-10-27T08:48:54.692" v="1" actId="47"/>
          <pc:sldLayoutMkLst>
            <pc:docMk/>
            <pc:sldMasterMk cId="0" sldId="2147483665"/>
            <pc:sldLayoutMk cId="1949935673" sldId="2147483666"/>
          </pc:sldLayoutMkLst>
        </pc:sldLayoutChg>
      </pc:sldMasterChg>
    </pc:docChg>
  </pc:docChgLst>
  <pc:docChgLst>
    <pc:chgData name="Wekoslav Stefanovski" userId="bb32c3697bb3823c" providerId="LiveId" clId="{F8C66D0D-94E4-4DB6-93CD-B9B980CA393E}"/>
    <pc:docChg chg="undo custSel modSld">
      <pc:chgData name="Wekoslav Stefanovski" userId="bb32c3697bb3823c" providerId="LiveId" clId="{F8C66D0D-94E4-4DB6-93CD-B9B980CA393E}" dt="2022-12-07T15:07:29.112" v="82" actId="20577"/>
      <pc:docMkLst>
        <pc:docMk/>
      </pc:docMkLst>
      <pc:sldChg chg="modSp mod">
        <pc:chgData name="Wekoslav Stefanovski" userId="bb32c3697bb3823c" providerId="LiveId" clId="{F8C66D0D-94E4-4DB6-93CD-B9B980CA393E}" dt="2022-12-07T09:15:53.105" v="10" actId="113"/>
        <pc:sldMkLst>
          <pc:docMk/>
          <pc:sldMk cId="0" sldId="256"/>
        </pc:sldMkLst>
        <pc:spChg chg="mod">
          <ac:chgData name="Wekoslav Stefanovski" userId="bb32c3697bb3823c" providerId="LiveId" clId="{F8C66D0D-94E4-4DB6-93CD-B9B980CA393E}" dt="2022-12-07T09:15:53.105" v="10" actId="113"/>
          <ac:spMkLst>
            <pc:docMk/>
            <pc:sldMk cId="0" sldId="256"/>
            <ac:spMk id="2" creationId="{022AE83E-15D6-455D-A082-47285B3397DB}"/>
          </ac:spMkLst>
        </pc:spChg>
      </pc:sldChg>
      <pc:sldChg chg="addSp delSp modSp mod">
        <pc:chgData name="Wekoslav Stefanovski" userId="bb32c3697bb3823c" providerId="LiveId" clId="{F8C66D0D-94E4-4DB6-93CD-B9B980CA393E}" dt="2022-12-07T15:07:29.112" v="82" actId="20577"/>
        <pc:sldMkLst>
          <pc:docMk/>
          <pc:sldMk cId="0" sldId="258"/>
        </pc:sldMkLst>
        <pc:spChg chg="add del mod">
          <ac:chgData name="Wekoslav Stefanovski" userId="bb32c3697bb3823c" providerId="LiveId" clId="{F8C66D0D-94E4-4DB6-93CD-B9B980CA393E}" dt="2022-12-07T09:16:13.868" v="17" actId="1076"/>
          <ac:spMkLst>
            <pc:docMk/>
            <pc:sldMk cId="0" sldId="258"/>
            <ac:spMk id="2" creationId="{8BA66390-A2C3-B8FD-3E09-2F38E91D01B4}"/>
          </ac:spMkLst>
        </pc:spChg>
        <pc:spChg chg="del">
          <ac:chgData name="Wekoslav Stefanovski" userId="bb32c3697bb3823c" providerId="LiveId" clId="{F8C66D0D-94E4-4DB6-93CD-B9B980CA393E}" dt="2022-12-07T09:16:01.694" v="11" actId="478"/>
          <ac:spMkLst>
            <pc:docMk/>
            <pc:sldMk cId="0" sldId="258"/>
            <ac:spMk id="20" creationId="{A740920A-A707-4607-A587-E5D17BFC490D}"/>
          </ac:spMkLst>
        </pc:spChg>
        <pc:spChg chg="mod">
          <ac:chgData name="Wekoslav Stefanovski" userId="bb32c3697bb3823c" providerId="LiveId" clId="{F8C66D0D-94E4-4DB6-93CD-B9B980CA393E}" dt="2022-12-07T15:07:29.112" v="82" actId="20577"/>
          <ac:spMkLst>
            <pc:docMk/>
            <pc:sldMk cId="0" sldId="258"/>
            <ac:spMk id="2499" creationId="{00000000-0000-0000-0000-000000000000}"/>
          </ac:spMkLst>
        </pc:spChg>
      </pc:sldChg>
      <pc:sldChg chg="addSp delSp modSp mod">
        <pc:chgData name="Wekoslav Stefanovski" userId="bb32c3697bb3823c" providerId="LiveId" clId="{F8C66D0D-94E4-4DB6-93CD-B9B980CA393E}" dt="2022-12-07T09:16:23.086" v="19"/>
        <pc:sldMkLst>
          <pc:docMk/>
          <pc:sldMk cId="0" sldId="259"/>
        </pc:sldMkLst>
        <pc:spChg chg="add mod">
          <ac:chgData name="Wekoslav Stefanovski" userId="bb32c3697bb3823c" providerId="LiveId" clId="{F8C66D0D-94E4-4DB6-93CD-B9B980CA393E}" dt="2022-12-07T09:16:23.086" v="19"/>
          <ac:spMkLst>
            <pc:docMk/>
            <pc:sldMk cId="0" sldId="259"/>
            <ac:spMk id="2" creationId="{0B41C9E2-853F-B0DB-4BF4-EF88693E8627}"/>
          </ac:spMkLst>
        </pc:spChg>
        <pc:spChg chg="del">
          <ac:chgData name="Wekoslav Stefanovski" userId="bb32c3697bb3823c" providerId="LiveId" clId="{F8C66D0D-94E4-4DB6-93CD-B9B980CA393E}" dt="2022-12-07T09:16:18.977" v="18" actId="478"/>
          <ac:spMkLst>
            <pc:docMk/>
            <pc:sldMk cId="0" sldId="259"/>
            <ac:spMk id="9" creationId="{DBB048B1-D26D-4840-8C37-E3C3933D988C}"/>
          </ac:spMkLst>
        </pc:spChg>
      </pc:sldChg>
      <pc:sldChg chg="addSp delSp modSp mod">
        <pc:chgData name="Wekoslav Stefanovski" userId="bb32c3697bb3823c" providerId="LiveId" clId="{F8C66D0D-94E4-4DB6-93CD-B9B980CA393E}" dt="2022-12-07T09:16:28.383" v="21"/>
        <pc:sldMkLst>
          <pc:docMk/>
          <pc:sldMk cId="0" sldId="260"/>
        </pc:sldMkLst>
        <pc:spChg chg="add mod">
          <ac:chgData name="Wekoslav Stefanovski" userId="bb32c3697bb3823c" providerId="LiveId" clId="{F8C66D0D-94E4-4DB6-93CD-B9B980CA393E}" dt="2022-12-07T09:16:28.383" v="21"/>
          <ac:spMkLst>
            <pc:docMk/>
            <pc:sldMk cId="0" sldId="260"/>
            <ac:spMk id="2" creationId="{61EE2408-4D47-7F70-7211-E77CE46DDF0F}"/>
          </ac:spMkLst>
        </pc:spChg>
        <pc:spChg chg="del">
          <ac:chgData name="Wekoslav Stefanovski" userId="bb32c3697bb3823c" providerId="LiveId" clId="{F8C66D0D-94E4-4DB6-93CD-B9B980CA393E}" dt="2022-12-07T09:16:28.035" v="20" actId="478"/>
          <ac:spMkLst>
            <pc:docMk/>
            <pc:sldMk cId="0" sldId="260"/>
            <ac:spMk id="15" creationId="{B8950FE0-D965-4B21-A482-AA0A4C814B9C}"/>
          </ac:spMkLst>
        </pc:spChg>
      </pc:sldChg>
      <pc:sldChg chg="addSp delSp modSp mod">
        <pc:chgData name="Wekoslav Stefanovski" userId="bb32c3697bb3823c" providerId="LiveId" clId="{F8C66D0D-94E4-4DB6-93CD-B9B980CA393E}" dt="2022-12-07T09:16:33.232" v="23"/>
        <pc:sldMkLst>
          <pc:docMk/>
          <pc:sldMk cId="0" sldId="261"/>
        </pc:sldMkLst>
        <pc:spChg chg="add mod">
          <ac:chgData name="Wekoslav Stefanovski" userId="bb32c3697bb3823c" providerId="LiveId" clId="{F8C66D0D-94E4-4DB6-93CD-B9B980CA393E}" dt="2022-12-07T09:16:33.232" v="23"/>
          <ac:spMkLst>
            <pc:docMk/>
            <pc:sldMk cId="0" sldId="261"/>
            <ac:spMk id="2" creationId="{B6A6A090-8F05-D487-7203-5324E2FABD5D}"/>
          </ac:spMkLst>
        </pc:spChg>
        <pc:spChg chg="del">
          <ac:chgData name="Wekoslav Stefanovski" userId="bb32c3697bb3823c" providerId="LiveId" clId="{F8C66D0D-94E4-4DB6-93CD-B9B980CA393E}" dt="2022-12-07T09:16:32.874" v="22" actId="478"/>
          <ac:spMkLst>
            <pc:docMk/>
            <pc:sldMk cId="0" sldId="261"/>
            <ac:spMk id="14" creationId="{D506642B-D1A6-4101-BFD0-982694BA4D37}"/>
          </ac:spMkLst>
        </pc:spChg>
      </pc:sldChg>
      <pc:sldChg chg="addSp delSp modSp mod">
        <pc:chgData name="Wekoslav Stefanovski" userId="bb32c3697bb3823c" providerId="LiveId" clId="{F8C66D0D-94E4-4DB6-93CD-B9B980CA393E}" dt="2022-12-07T09:16:38.817" v="25"/>
        <pc:sldMkLst>
          <pc:docMk/>
          <pc:sldMk cId="0" sldId="262"/>
        </pc:sldMkLst>
        <pc:spChg chg="add mod">
          <ac:chgData name="Wekoslav Stefanovski" userId="bb32c3697bb3823c" providerId="LiveId" clId="{F8C66D0D-94E4-4DB6-93CD-B9B980CA393E}" dt="2022-12-07T09:16:38.817" v="25"/>
          <ac:spMkLst>
            <pc:docMk/>
            <pc:sldMk cId="0" sldId="262"/>
            <ac:spMk id="2" creationId="{CA262FAA-3229-BC23-DB35-ED38F579AC64}"/>
          </ac:spMkLst>
        </pc:spChg>
        <pc:spChg chg="del">
          <ac:chgData name="Wekoslav Stefanovski" userId="bb32c3697bb3823c" providerId="LiveId" clId="{F8C66D0D-94E4-4DB6-93CD-B9B980CA393E}" dt="2022-12-07T09:16:38.499" v="24" actId="478"/>
          <ac:spMkLst>
            <pc:docMk/>
            <pc:sldMk cId="0" sldId="262"/>
            <ac:spMk id="6" creationId="{4D5E880C-FB37-449E-B4AF-8440BDDF7ADB}"/>
          </ac:spMkLst>
        </pc:spChg>
      </pc:sldChg>
      <pc:sldChg chg="addSp delSp modSp mod">
        <pc:chgData name="Wekoslav Stefanovski" userId="bb32c3697bb3823c" providerId="LiveId" clId="{F8C66D0D-94E4-4DB6-93CD-B9B980CA393E}" dt="2022-12-07T09:16:42.621" v="27"/>
        <pc:sldMkLst>
          <pc:docMk/>
          <pc:sldMk cId="0" sldId="263"/>
        </pc:sldMkLst>
        <pc:spChg chg="add mod">
          <ac:chgData name="Wekoslav Stefanovski" userId="bb32c3697bb3823c" providerId="LiveId" clId="{F8C66D0D-94E4-4DB6-93CD-B9B980CA393E}" dt="2022-12-07T09:16:42.621" v="27"/>
          <ac:spMkLst>
            <pc:docMk/>
            <pc:sldMk cId="0" sldId="263"/>
            <ac:spMk id="2" creationId="{595FE7E4-356C-A392-FB52-B2C781151AC9}"/>
          </ac:spMkLst>
        </pc:spChg>
        <pc:spChg chg="del">
          <ac:chgData name="Wekoslav Stefanovski" userId="bb32c3697bb3823c" providerId="LiveId" clId="{F8C66D0D-94E4-4DB6-93CD-B9B980CA393E}" dt="2022-12-07T09:16:42.371" v="26" actId="478"/>
          <ac:spMkLst>
            <pc:docMk/>
            <pc:sldMk cId="0" sldId="263"/>
            <ac:spMk id="10" creationId="{B10C84A5-F776-44F8-8AC7-876647116045}"/>
          </ac:spMkLst>
        </pc:spChg>
      </pc:sldChg>
      <pc:sldChg chg="addSp delSp modSp mod">
        <pc:chgData name="Wekoslav Stefanovski" userId="bb32c3697bb3823c" providerId="LiveId" clId="{F8C66D0D-94E4-4DB6-93CD-B9B980CA393E}" dt="2022-12-07T09:16:47.623" v="29"/>
        <pc:sldMkLst>
          <pc:docMk/>
          <pc:sldMk cId="0" sldId="264"/>
        </pc:sldMkLst>
        <pc:spChg chg="add mod">
          <ac:chgData name="Wekoslav Stefanovski" userId="bb32c3697bb3823c" providerId="LiveId" clId="{F8C66D0D-94E4-4DB6-93CD-B9B980CA393E}" dt="2022-12-07T09:16:47.623" v="29"/>
          <ac:spMkLst>
            <pc:docMk/>
            <pc:sldMk cId="0" sldId="264"/>
            <ac:spMk id="2" creationId="{B26A801E-53C1-1915-9D7D-5E2EC8B87409}"/>
          </ac:spMkLst>
        </pc:spChg>
        <pc:spChg chg="del">
          <ac:chgData name="Wekoslav Stefanovski" userId="bb32c3697bb3823c" providerId="LiveId" clId="{F8C66D0D-94E4-4DB6-93CD-B9B980CA393E}" dt="2022-12-07T09:16:47.218" v="28" actId="478"/>
          <ac:spMkLst>
            <pc:docMk/>
            <pc:sldMk cId="0" sldId="264"/>
            <ac:spMk id="5" creationId="{434B5978-5AC2-4F67-ACAB-E12A21431444}"/>
          </ac:spMkLst>
        </pc:spChg>
      </pc:sldChg>
      <pc:sldChg chg="addSp delSp modSp mod">
        <pc:chgData name="Wekoslav Stefanovski" userId="bb32c3697bb3823c" providerId="LiveId" clId="{F8C66D0D-94E4-4DB6-93CD-B9B980CA393E}" dt="2022-12-07T09:16:53.369" v="31"/>
        <pc:sldMkLst>
          <pc:docMk/>
          <pc:sldMk cId="0" sldId="265"/>
        </pc:sldMkLst>
        <pc:spChg chg="add mod">
          <ac:chgData name="Wekoslav Stefanovski" userId="bb32c3697bb3823c" providerId="LiveId" clId="{F8C66D0D-94E4-4DB6-93CD-B9B980CA393E}" dt="2022-12-07T09:16:53.369" v="31"/>
          <ac:spMkLst>
            <pc:docMk/>
            <pc:sldMk cId="0" sldId="265"/>
            <ac:spMk id="2" creationId="{A399BDCF-1AB1-2979-DC78-E458631FD952}"/>
          </ac:spMkLst>
        </pc:spChg>
        <pc:spChg chg="del">
          <ac:chgData name="Wekoslav Stefanovski" userId="bb32c3697bb3823c" providerId="LiveId" clId="{F8C66D0D-94E4-4DB6-93CD-B9B980CA393E}" dt="2022-12-07T09:16:53.027" v="30" actId="478"/>
          <ac:spMkLst>
            <pc:docMk/>
            <pc:sldMk cId="0" sldId="265"/>
            <ac:spMk id="15" creationId="{02B7A584-EAD1-46D3-83BF-2769920024E9}"/>
          </ac:spMkLst>
        </pc:spChg>
      </pc:sldChg>
      <pc:sldChg chg="addSp delSp modSp mod">
        <pc:chgData name="Wekoslav Stefanovski" userId="bb32c3697bb3823c" providerId="LiveId" clId="{F8C66D0D-94E4-4DB6-93CD-B9B980CA393E}" dt="2022-12-07T09:16:57.783" v="33"/>
        <pc:sldMkLst>
          <pc:docMk/>
          <pc:sldMk cId="0" sldId="266"/>
        </pc:sldMkLst>
        <pc:spChg chg="add mod">
          <ac:chgData name="Wekoslav Stefanovski" userId="bb32c3697bb3823c" providerId="LiveId" clId="{F8C66D0D-94E4-4DB6-93CD-B9B980CA393E}" dt="2022-12-07T09:16:57.783" v="33"/>
          <ac:spMkLst>
            <pc:docMk/>
            <pc:sldMk cId="0" sldId="266"/>
            <ac:spMk id="2" creationId="{D3AE4841-CB2C-C5F1-B093-4C3D7211B1A5}"/>
          </ac:spMkLst>
        </pc:spChg>
        <pc:spChg chg="del">
          <ac:chgData name="Wekoslav Stefanovski" userId="bb32c3697bb3823c" providerId="LiveId" clId="{F8C66D0D-94E4-4DB6-93CD-B9B980CA393E}" dt="2022-12-07T09:16:57.467" v="32" actId="478"/>
          <ac:spMkLst>
            <pc:docMk/>
            <pc:sldMk cId="0" sldId="266"/>
            <ac:spMk id="17" creationId="{6BAC1FE4-67AF-4BE2-B234-C8025D426A38}"/>
          </ac:spMkLst>
        </pc:spChg>
      </pc:sldChg>
      <pc:sldChg chg="addSp delSp modSp mod">
        <pc:chgData name="Wekoslav Stefanovski" userId="bb32c3697bb3823c" providerId="LiveId" clId="{F8C66D0D-94E4-4DB6-93CD-B9B980CA393E}" dt="2022-12-07T09:17:01.941" v="35"/>
        <pc:sldMkLst>
          <pc:docMk/>
          <pc:sldMk cId="0" sldId="267"/>
        </pc:sldMkLst>
        <pc:spChg chg="add mod">
          <ac:chgData name="Wekoslav Stefanovski" userId="bb32c3697bb3823c" providerId="LiveId" clId="{F8C66D0D-94E4-4DB6-93CD-B9B980CA393E}" dt="2022-12-07T09:17:01.941" v="35"/>
          <ac:spMkLst>
            <pc:docMk/>
            <pc:sldMk cId="0" sldId="267"/>
            <ac:spMk id="2" creationId="{95D4D7DE-2CF9-5133-413B-2740420A2216}"/>
          </ac:spMkLst>
        </pc:spChg>
        <pc:spChg chg="del">
          <ac:chgData name="Wekoslav Stefanovski" userId="bb32c3697bb3823c" providerId="LiveId" clId="{F8C66D0D-94E4-4DB6-93CD-B9B980CA393E}" dt="2022-12-07T09:17:01.570" v="34" actId="478"/>
          <ac:spMkLst>
            <pc:docMk/>
            <pc:sldMk cId="0" sldId="267"/>
            <ac:spMk id="9" creationId="{FA1350F2-5CD3-492E-8D44-24931D922928}"/>
          </ac:spMkLst>
        </pc:spChg>
      </pc:sldChg>
      <pc:sldChg chg="addSp delSp modSp mod">
        <pc:chgData name="Wekoslav Stefanovski" userId="bb32c3697bb3823c" providerId="LiveId" clId="{F8C66D0D-94E4-4DB6-93CD-B9B980CA393E}" dt="2022-12-07T09:17:06.232" v="37"/>
        <pc:sldMkLst>
          <pc:docMk/>
          <pc:sldMk cId="0" sldId="268"/>
        </pc:sldMkLst>
        <pc:spChg chg="add mod">
          <ac:chgData name="Wekoslav Stefanovski" userId="bb32c3697bb3823c" providerId="LiveId" clId="{F8C66D0D-94E4-4DB6-93CD-B9B980CA393E}" dt="2022-12-07T09:17:06.232" v="37"/>
          <ac:spMkLst>
            <pc:docMk/>
            <pc:sldMk cId="0" sldId="268"/>
            <ac:spMk id="2" creationId="{9F32A2FA-35F9-8FD2-8B8E-D04024E8D28D}"/>
          </ac:spMkLst>
        </pc:spChg>
        <pc:spChg chg="del">
          <ac:chgData name="Wekoslav Stefanovski" userId="bb32c3697bb3823c" providerId="LiveId" clId="{F8C66D0D-94E4-4DB6-93CD-B9B980CA393E}" dt="2022-12-07T09:17:05.946" v="36" actId="478"/>
          <ac:spMkLst>
            <pc:docMk/>
            <pc:sldMk cId="0" sldId="268"/>
            <ac:spMk id="6" creationId="{75FD2534-D85C-438D-8FF7-FBB812A851DD}"/>
          </ac:spMkLst>
        </pc:spChg>
      </pc:sldChg>
      <pc:sldChg chg="addSp delSp modSp mod">
        <pc:chgData name="Wekoslav Stefanovski" userId="bb32c3697bb3823c" providerId="LiveId" clId="{F8C66D0D-94E4-4DB6-93CD-B9B980CA393E}" dt="2022-12-07T09:17:30.445" v="39"/>
        <pc:sldMkLst>
          <pc:docMk/>
          <pc:sldMk cId="0" sldId="269"/>
        </pc:sldMkLst>
        <pc:spChg chg="add mod">
          <ac:chgData name="Wekoslav Stefanovski" userId="bb32c3697bb3823c" providerId="LiveId" clId="{F8C66D0D-94E4-4DB6-93CD-B9B980CA393E}" dt="2022-12-07T09:17:30.445" v="39"/>
          <ac:spMkLst>
            <pc:docMk/>
            <pc:sldMk cId="0" sldId="269"/>
            <ac:spMk id="2" creationId="{E7A752C9-0561-9401-1A3A-697A25B6FB5A}"/>
          </ac:spMkLst>
        </pc:spChg>
        <pc:spChg chg="del">
          <ac:chgData name="Wekoslav Stefanovski" userId="bb32c3697bb3823c" providerId="LiveId" clId="{F8C66D0D-94E4-4DB6-93CD-B9B980CA393E}" dt="2022-12-07T09:17:30.099" v="38" actId="478"/>
          <ac:spMkLst>
            <pc:docMk/>
            <pc:sldMk cId="0" sldId="269"/>
            <ac:spMk id="9" creationId="{1195E45F-E8C0-4DC7-8B49-A73F28F08384}"/>
          </ac:spMkLst>
        </pc:spChg>
      </pc:sldChg>
      <pc:sldChg chg="addSp delSp modSp mod">
        <pc:chgData name="Wekoslav Stefanovski" userId="bb32c3697bb3823c" providerId="LiveId" clId="{F8C66D0D-94E4-4DB6-93CD-B9B980CA393E}" dt="2022-12-07T09:17:33.825" v="41"/>
        <pc:sldMkLst>
          <pc:docMk/>
          <pc:sldMk cId="0" sldId="270"/>
        </pc:sldMkLst>
        <pc:spChg chg="add mod">
          <ac:chgData name="Wekoslav Stefanovski" userId="bb32c3697bb3823c" providerId="LiveId" clId="{F8C66D0D-94E4-4DB6-93CD-B9B980CA393E}" dt="2022-12-07T09:17:33.825" v="41"/>
          <ac:spMkLst>
            <pc:docMk/>
            <pc:sldMk cId="0" sldId="270"/>
            <ac:spMk id="2" creationId="{DB8AE85B-2A4B-55E1-B565-24D4A47937D6}"/>
          </ac:spMkLst>
        </pc:spChg>
        <pc:spChg chg="del">
          <ac:chgData name="Wekoslav Stefanovski" userId="bb32c3697bb3823c" providerId="LiveId" clId="{F8C66D0D-94E4-4DB6-93CD-B9B980CA393E}" dt="2022-12-07T09:17:33.554" v="40" actId="478"/>
          <ac:spMkLst>
            <pc:docMk/>
            <pc:sldMk cId="0" sldId="270"/>
            <ac:spMk id="6" creationId="{2D59E704-66FA-46B0-A2E0-D53058E6DB75}"/>
          </ac:spMkLst>
        </pc:spChg>
      </pc:sldChg>
      <pc:sldChg chg="addSp delSp modSp mod">
        <pc:chgData name="Wekoslav Stefanovski" userId="bb32c3697bb3823c" providerId="LiveId" clId="{F8C66D0D-94E4-4DB6-93CD-B9B980CA393E}" dt="2022-12-07T09:17:37.558" v="43"/>
        <pc:sldMkLst>
          <pc:docMk/>
          <pc:sldMk cId="0" sldId="271"/>
        </pc:sldMkLst>
        <pc:spChg chg="add mod">
          <ac:chgData name="Wekoslav Stefanovski" userId="bb32c3697bb3823c" providerId="LiveId" clId="{F8C66D0D-94E4-4DB6-93CD-B9B980CA393E}" dt="2022-12-07T09:17:37.558" v="43"/>
          <ac:spMkLst>
            <pc:docMk/>
            <pc:sldMk cId="0" sldId="271"/>
            <ac:spMk id="2" creationId="{242EBD8C-2F76-712C-6BDF-073560B00400}"/>
          </ac:spMkLst>
        </pc:spChg>
        <pc:spChg chg="del">
          <ac:chgData name="Wekoslav Stefanovski" userId="bb32c3697bb3823c" providerId="LiveId" clId="{F8C66D0D-94E4-4DB6-93CD-B9B980CA393E}" dt="2022-12-07T09:17:37.186" v="42" actId="478"/>
          <ac:spMkLst>
            <pc:docMk/>
            <pc:sldMk cId="0" sldId="271"/>
            <ac:spMk id="21" creationId="{BBDAA9A7-1B82-4AD1-BF31-D14DAC8B6C94}"/>
          </ac:spMkLst>
        </pc:spChg>
      </pc:sldChg>
      <pc:sldChg chg="addSp delSp modSp mod">
        <pc:chgData name="Wekoslav Stefanovski" userId="bb32c3697bb3823c" providerId="LiveId" clId="{F8C66D0D-94E4-4DB6-93CD-B9B980CA393E}" dt="2022-12-07T09:17:41.996" v="45"/>
        <pc:sldMkLst>
          <pc:docMk/>
          <pc:sldMk cId="0" sldId="272"/>
        </pc:sldMkLst>
        <pc:spChg chg="add mod">
          <ac:chgData name="Wekoslav Stefanovski" userId="bb32c3697bb3823c" providerId="LiveId" clId="{F8C66D0D-94E4-4DB6-93CD-B9B980CA393E}" dt="2022-12-07T09:17:41.996" v="45"/>
          <ac:spMkLst>
            <pc:docMk/>
            <pc:sldMk cId="0" sldId="272"/>
            <ac:spMk id="2" creationId="{18DF74D2-9AE5-7513-A879-167ADB5C1DD3}"/>
          </ac:spMkLst>
        </pc:spChg>
        <pc:spChg chg="del">
          <ac:chgData name="Wekoslav Stefanovski" userId="bb32c3697bb3823c" providerId="LiveId" clId="{F8C66D0D-94E4-4DB6-93CD-B9B980CA393E}" dt="2022-12-07T09:17:41.761" v="44" actId="478"/>
          <ac:spMkLst>
            <pc:docMk/>
            <pc:sldMk cId="0" sldId="272"/>
            <ac:spMk id="15" creationId="{DE3089D6-6D7E-43A2-A162-E9EAE38CD2EF}"/>
          </ac:spMkLst>
        </pc:spChg>
      </pc:sldChg>
      <pc:sldChg chg="addSp delSp modSp mod">
        <pc:chgData name="Wekoslav Stefanovski" userId="bb32c3697bb3823c" providerId="LiveId" clId="{F8C66D0D-94E4-4DB6-93CD-B9B980CA393E}" dt="2022-12-07T09:17:57.688" v="47"/>
        <pc:sldMkLst>
          <pc:docMk/>
          <pc:sldMk cId="0" sldId="273"/>
        </pc:sldMkLst>
        <pc:spChg chg="add mod">
          <ac:chgData name="Wekoslav Stefanovski" userId="bb32c3697bb3823c" providerId="LiveId" clId="{F8C66D0D-94E4-4DB6-93CD-B9B980CA393E}" dt="2022-12-07T09:17:57.688" v="47"/>
          <ac:spMkLst>
            <pc:docMk/>
            <pc:sldMk cId="0" sldId="273"/>
            <ac:spMk id="2" creationId="{E2621210-05FA-2141-44BA-5017B0F68CD3}"/>
          </ac:spMkLst>
        </pc:spChg>
        <pc:spChg chg="del">
          <ac:chgData name="Wekoslav Stefanovski" userId="bb32c3697bb3823c" providerId="LiveId" clId="{F8C66D0D-94E4-4DB6-93CD-B9B980CA393E}" dt="2022-12-07T09:17:57.025" v="46" actId="478"/>
          <ac:spMkLst>
            <pc:docMk/>
            <pc:sldMk cId="0" sldId="273"/>
            <ac:spMk id="9" creationId="{B18833EA-79B7-4253-A7EA-7F35CB83B671}"/>
          </ac:spMkLst>
        </pc:spChg>
      </pc:sldChg>
      <pc:sldChg chg="addSp delSp modSp mod">
        <pc:chgData name="Wekoslav Stefanovski" userId="bb32c3697bb3823c" providerId="LiveId" clId="{F8C66D0D-94E4-4DB6-93CD-B9B980CA393E}" dt="2022-12-07T09:18:01.598" v="49"/>
        <pc:sldMkLst>
          <pc:docMk/>
          <pc:sldMk cId="0" sldId="274"/>
        </pc:sldMkLst>
        <pc:spChg chg="add mod">
          <ac:chgData name="Wekoslav Stefanovski" userId="bb32c3697bb3823c" providerId="LiveId" clId="{F8C66D0D-94E4-4DB6-93CD-B9B980CA393E}" dt="2022-12-07T09:18:01.598" v="49"/>
          <ac:spMkLst>
            <pc:docMk/>
            <pc:sldMk cId="0" sldId="274"/>
            <ac:spMk id="2" creationId="{9BF3E554-5942-6C73-C102-00BA2F6A198D}"/>
          </ac:spMkLst>
        </pc:spChg>
        <pc:spChg chg="del">
          <ac:chgData name="Wekoslav Stefanovski" userId="bb32c3697bb3823c" providerId="LiveId" clId="{F8C66D0D-94E4-4DB6-93CD-B9B980CA393E}" dt="2022-12-07T09:18:01.331" v="48" actId="478"/>
          <ac:spMkLst>
            <pc:docMk/>
            <pc:sldMk cId="0" sldId="274"/>
            <ac:spMk id="6" creationId="{564AD367-6D59-4FED-ACC1-D0335FAFCD95}"/>
          </ac:spMkLst>
        </pc:spChg>
      </pc:sldChg>
      <pc:sldChg chg="addSp delSp modSp mod">
        <pc:chgData name="Wekoslav Stefanovski" userId="bb32c3697bb3823c" providerId="LiveId" clId="{F8C66D0D-94E4-4DB6-93CD-B9B980CA393E}" dt="2022-12-07T09:18:06.038" v="51"/>
        <pc:sldMkLst>
          <pc:docMk/>
          <pc:sldMk cId="0" sldId="275"/>
        </pc:sldMkLst>
        <pc:spChg chg="add mod">
          <ac:chgData name="Wekoslav Stefanovski" userId="bb32c3697bb3823c" providerId="LiveId" clId="{F8C66D0D-94E4-4DB6-93CD-B9B980CA393E}" dt="2022-12-07T09:18:06.038" v="51"/>
          <ac:spMkLst>
            <pc:docMk/>
            <pc:sldMk cId="0" sldId="275"/>
            <ac:spMk id="2" creationId="{889660B4-FB39-99FA-6428-FD1171771C70}"/>
          </ac:spMkLst>
        </pc:spChg>
        <pc:spChg chg="del">
          <ac:chgData name="Wekoslav Stefanovski" userId="bb32c3697bb3823c" providerId="LiveId" clId="{F8C66D0D-94E4-4DB6-93CD-B9B980CA393E}" dt="2022-12-07T09:18:05.748" v="50" actId="478"/>
          <ac:spMkLst>
            <pc:docMk/>
            <pc:sldMk cId="0" sldId="275"/>
            <ac:spMk id="17" creationId="{54D90993-39AA-4BC0-A965-33E09EDE1BC0}"/>
          </ac:spMkLst>
        </pc:spChg>
      </pc:sldChg>
      <pc:sldChg chg="addSp delSp modSp mod">
        <pc:chgData name="Wekoslav Stefanovski" userId="bb32c3697bb3823c" providerId="LiveId" clId="{F8C66D0D-94E4-4DB6-93CD-B9B980CA393E}" dt="2022-12-07T09:18:09.149" v="53"/>
        <pc:sldMkLst>
          <pc:docMk/>
          <pc:sldMk cId="0" sldId="276"/>
        </pc:sldMkLst>
        <pc:spChg chg="add mod">
          <ac:chgData name="Wekoslav Stefanovski" userId="bb32c3697bb3823c" providerId="LiveId" clId="{F8C66D0D-94E4-4DB6-93CD-B9B980CA393E}" dt="2022-12-07T09:18:09.149" v="53"/>
          <ac:spMkLst>
            <pc:docMk/>
            <pc:sldMk cId="0" sldId="276"/>
            <ac:spMk id="2" creationId="{EE979527-6622-FA29-16C3-C419EE695DE3}"/>
          </ac:spMkLst>
        </pc:spChg>
        <pc:spChg chg="del">
          <ac:chgData name="Wekoslav Stefanovski" userId="bb32c3697bb3823c" providerId="LiveId" clId="{F8C66D0D-94E4-4DB6-93CD-B9B980CA393E}" dt="2022-12-07T09:18:08.948" v="52" actId="478"/>
          <ac:spMkLst>
            <pc:docMk/>
            <pc:sldMk cId="0" sldId="276"/>
            <ac:spMk id="9" creationId="{FDA6AE2B-9E03-4E12-A6ED-CFB005E751E7}"/>
          </ac:spMkLst>
        </pc:spChg>
      </pc:sldChg>
      <pc:sldChg chg="addSp delSp modSp mod">
        <pc:chgData name="Wekoslav Stefanovski" userId="bb32c3697bb3823c" providerId="LiveId" clId="{F8C66D0D-94E4-4DB6-93CD-B9B980CA393E}" dt="2022-12-07T09:18:13.192" v="55"/>
        <pc:sldMkLst>
          <pc:docMk/>
          <pc:sldMk cId="0" sldId="277"/>
        </pc:sldMkLst>
        <pc:spChg chg="add mod">
          <ac:chgData name="Wekoslav Stefanovski" userId="bb32c3697bb3823c" providerId="LiveId" clId="{F8C66D0D-94E4-4DB6-93CD-B9B980CA393E}" dt="2022-12-07T09:18:13.192" v="55"/>
          <ac:spMkLst>
            <pc:docMk/>
            <pc:sldMk cId="0" sldId="277"/>
            <ac:spMk id="2" creationId="{E9F67706-D39D-4250-B0F0-CB030DBCEA58}"/>
          </ac:spMkLst>
        </pc:spChg>
        <pc:spChg chg="del">
          <ac:chgData name="Wekoslav Stefanovski" userId="bb32c3697bb3823c" providerId="LiveId" clId="{F8C66D0D-94E4-4DB6-93CD-B9B980CA393E}" dt="2022-12-07T09:18:12.978" v="54" actId="478"/>
          <ac:spMkLst>
            <pc:docMk/>
            <pc:sldMk cId="0" sldId="277"/>
            <ac:spMk id="6" creationId="{E0068761-ECAC-4109-8339-BF4F2C162B47}"/>
          </ac:spMkLst>
        </pc:spChg>
      </pc:sldChg>
      <pc:sldChg chg="addSp delSp modSp mod">
        <pc:chgData name="Wekoslav Stefanovski" userId="bb32c3697bb3823c" providerId="LiveId" clId="{F8C66D0D-94E4-4DB6-93CD-B9B980CA393E}" dt="2022-12-07T09:18:17.173" v="57"/>
        <pc:sldMkLst>
          <pc:docMk/>
          <pc:sldMk cId="0" sldId="278"/>
        </pc:sldMkLst>
        <pc:spChg chg="add mod">
          <ac:chgData name="Wekoslav Stefanovski" userId="bb32c3697bb3823c" providerId="LiveId" clId="{F8C66D0D-94E4-4DB6-93CD-B9B980CA393E}" dt="2022-12-07T09:18:17.173" v="57"/>
          <ac:spMkLst>
            <pc:docMk/>
            <pc:sldMk cId="0" sldId="278"/>
            <ac:spMk id="2" creationId="{7896CE50-CCC4-2218-AC64-874EBECBAEF3}"/>
          </ac:spMkLst>
        </pc:spChg>
        <pc:spChg chg="del">
          <ac:chgData name="Wekoslav Stefanovski" userId="bb32c3697bb3823c" providerId="LiveId" clId="{F8C66D0D-94E4-4DB6-93CD-B9B980CA393E}" dt="2022-12-07T09:18:16.962" v="56" actId="478"/>
          <ac:spMkLst>
            <pc:docMk/>
            <pc:sldMk cId="0" sldId="278"/>
            <ac:spMk id="30" creationId="{7E801F05-DAD5-46C4-8D74-047F6423E6E6}"/>
          </ac:spMkLst>
        </pc:spChg>
      </pc:sldChg>
      <pc:sldChg chg="addSp delSp modSp mod">
        <pc:chgData name="Wekoslav Stefanovski" userId="bb32c3697bb3823c" providerId="LiveId" clId="{F8C66D0D-94E4-4DB6-93CD-B9B980CA393E}" dt="2022-12-07T09:18:20.822" v="59"/>
        <pc:sldMkLst>
          <pc:docMk/>
          <pc:sldMk cId="0" sldId="279"/>
        </pc:sldMkLst>
        <pc:spChg chg="add mod">
          <ac:chgData name="Wekoslav Stefanovski" userId="bb32c3697bb3823c" providerId="LiveId" clId="{F8C66D0D-94E4-4DB6-93CD-B9B980CA393E}" dt="2022-12-07T09:18:20.822" v="59"/>
          <ac:spMkLst>
            <pc:docMk/>
            <pc:sldMk cId="0" sldId="279"/>
            <ac:spMk id="2" creationId="{457B4AAB-C25F-7371-46FB-F82C008F2C02}"/>
          </ac:spMkLst>
        </pc:spChg>
        <pc:spChg chg="del">
          <ac:chgData name="Wekoslav Stefanovski" userId="bb32c3697bb3823c" providerId="LiveId" clId="{F8C66D0D-94E4-4DB6-93CD-B9B980CA393E}" dt="2022-12-07T09:18:20.563" v="58" actId="478"/>
          <ac:spMkLst>
            <pc:docMk/>
            <pc:sldMk cId="0" sldId="279"/>
            <ac:spMk id="35" creationId="{F381989D-371B-4375-82D3-8EF88104917B}"/>
          </ac:spMkLst>
        </pc:spChg>
      </pc:sldChg>
      <pc:sldChg chg="addSp delSp modSp mod">
        <pc:chgData name="Wekoslav Stefanovski" userId="bb32c3697bb3823c" providerId="LiveId" clId="{F8C66D0D-94E4-4DB6-93CD-B9B980CA393E}" dt="2022-12-07T09:18:40.427" v="75" actId="14100"/>
        <pc:sldMkLst>
          <pc:docMk/>
          <pc:sldMk cId="0" sldId="280"/>
        </pc:sldMkLst>
        <pc:spChg chg="add del mod">
          <ac:chgData name="Wekoslav Stefanovski" userId="bb32c3697bb3823c" providerId="LiveId" clId="{F8C66D0D-94E4-4DB6-93CD-B9B980CA393E}" dt="2022-12-07T09:18:26.508" v="62"/>
          <ac:spMkLst>
            <pc:docMk/>
            <pc:sldMk cId="0" sldId="280"/>
            <ac:spMk id="2" creationId="{E7AB8E38-3593-37C8-28B9-55E255B716CE}"/>
          </ac:spMkLst>
        </pc:spChg>
        <pc:spChg chg="add del mod">
          <ac:chgData name="Wekoslav Stefanovski" userId="bb32c3697bb3823c" providerId="LiveId" clId="{F8C66D0D-94E4-4DB6-93CD-B9B980CA393E}" dt="2022-12-07T09:18:40.427" v="75" actId="14100"/>
          <ac:spMkLst>
            <pc:docMk/>
            <pc:sldMk cId="0" sldId="280"/>
            <ac:spMk id="15" creationId="{E5487985-49E9-4906-AC6B-98874940CD7D}"/>
          </ac:spMkLst>
        </pc:spChg>
      </pc:sldChg>
      <pc:sldChg chg="addSp delSp modSp mod">
        <pc:chgData name="Wekoslav Stefanovski" userId="bb32c3697bb3823c" providerId="LiveId" clId="{F8C66D0D-94E4-4DB6-93CD-B9B980CA393E}" dt="2022-12-07T09:18:48.953" v="77"/>
        <pc:sldMkLst>
          <pc:docMk/>
          <pc:sldMk cId="0" sldId="281"/>
        </pc:sldMkLst>
        <pc:spChg chg="add mod">
          <ac:chgData name="Wekoslav Stefanovski" userId="bb32c3697bb3823c" providerId="LiveId" clId="{F8C66D0D-94E4-4DB6-93CD-B9B980CA393E}" dt="2022-12-07T09:18:48.953" v="77"/>
          <ac:spMkLst>
            <pc:docMk/>
            <pc:sldMk cId="0" sldId="281"/>
            <ac:spMk id="2" creationId="{CEC9184D-C8D5-1356-6A13-58B263C6926E}"/>
          </ac:spMkLst>
        </pc:spChg>
        <pc:spChg chg="del">
          <ac:chgData name="Wekoslav Stefanovski" userId="bb32c3697bb3823c" providerId="LiveId" clId="{F8C66D0D-94E4-4DB6-93CD-B9B980CA393E}" dt="2022-12-07T09:18:48.673" v="76" actId="478"/>
          <ac:spMkLst>
            <pc:docMk/>
            <pc:sldMk cId="0" sldId="281"/>
            <ac:spMk id="8" creationId="{08EC47CA-3C8D-42AC-9976-BE2FBAC5033C}"/>
          </ac:spMkLst>
        </pc:spChg>
      </pc:sldChg>
      <pc:sldChg chg="addSp delSp modSp mod">
        <pc:chgData name="Wekoslav Stefanovski" userId="bb32c3697bb3823c" providerId="LiveId" clId="{F8C66D0D-94E4-4DB6-93CD-B9B980CA393E}" dt="2022-12-07T09:18:53.471" v="79"/>
        <pc:sldMkLst>
          <pc:docMk/>
          <pc:sldMk cId="0" sldId="282"/>
        </pc:sldMkLst>
        <pc:spChg chg="add mod">
          <ac:chgData name="Wekoslav Stefanovski" userId="bb32c3697bb3823c" providerId="LiveId" clId="{F8C66D0D-94E4-4DB6-93CD-B9B980CA393E}" dt="2022-12-07T09:18:53.471" v="79"/>
          <ac:spMkLst>
            <pc:docMk/>
            <pc:sldMk cId="0" sldId="282"/>
            <ac:spMk id="2" creationId="{BABCCF74-AC83-95CF-0A8E-EB93386AF6B8}"/>
          </ac:spMkLst>
        </pc:spChg>
        <pc:spChg chg="del">
          <ac:chgData name="Wekoslav Stefanovski" userId="bb32c3697bb3823c" providerId="LiveId" clId="{F8C66D0D-94E4-4DB6-93CD-B9B980CA393E}" dt="2022-12-07T09:18:53.193" v="78" actId="478"/>
          <ac:spMkLst>
            <pc:docMk/>
            <pc:sldMk cId="0" sldId="282"/>
            <ac:spMk id="26" creationId="{6EE1BFFD-9F41-410E-A211-FCD2B8F5B2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4dc676206e_0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4dc676206e_0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6b154964a9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6b154964a9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6b154964a9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6b154964a9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6b154964a9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6b154964a9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6b154964a9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Google Shape;2598;g6b154964a9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6b154964a9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6b154964a9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6b154964a9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3" name="Google Shape;2623;g6b154964a9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6b154964a9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6b154964a9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6b154964a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6b154964a9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6b154964a9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6b154964a9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6b154964a9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6b154964a9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4dc676206e_0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4dc676206e_0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911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6b154964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6b154964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6b154964a9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6b154964a9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6b443a2e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6b443a2e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6b443a2e0e_0_4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6b443a2e0e_0_4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4dc676206e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4dc676206e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g6b443a2e0e_0_6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8" name="Google Shape;2758;g6b443a2e0e_0_6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4ddab03cf4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4ddab03cf4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g4ddab03cf4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5" name="Google Shape;2815;g4ddab03cf4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4dc676206e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4dc676206e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dc676206e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4dc676206e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6b154964a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6b154964a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6b154964a9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6b154964a9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6b154964a9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6b154964a9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6b154964a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6b154964a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6b154964a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6b154964a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2" name="Google Shape;12;p2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6" name="Google Shape;16;p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21" name="Google Shape;21;p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4179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25550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247279" y="2339798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7">
          <p15:clr>
            <a:srgbClr val="F9AD4C"/>
          </p15:clr>
        </p15:guide>
        <p15:guide id="2" pos="2874">
          <p15:clr>
            <a:srgbClr val="F9AD4C"/>
          </p15:clr>
        </p15:guide>
        <p15:guide id="3" orient="horz" pos="1957">
          <p15:clr>
            <a:srgbClr val="F9AD4C"/>
          </p15:clr>
        </p15:guide>
        <p15:guide id="4" orient="horz" pos="2219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APTION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2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240" name="Google Shape;240;p1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12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245" name="Google Shape;245;p1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12"/>
          <p:cNvSpPr/>
          <p:nvPr/>
        </p:nvSpPr>
        <p:spPr>
          <a:xfrm flipH="1">
            <a:off x="-53461" y="-14175"/>
            <a:ext cx="9265825" cy="5165293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12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251" name="Google Shape;251;p12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12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255" name="Google Shape;255;p12"/>
            <p:cNvSpPr/>
            <p:nvPr/>
          </p:nvSpPr>
          <p:spPr>
            <a:xfrm>
              <a:off x="2602375" y="3931750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2557075" y="3976875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252887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2512275" y="3956775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2432825" y="3953400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2365575" y="39886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2478025" y="4010700"/>
              <a:ext cx="4650" cy="462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2464700" y="40205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2546100" y="40660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2446550" y="4054875"/>
              <a:ext cx="3325" cy="3400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2407700" y="4061550"/>
              <a:ext cx="7925" cy="800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376125" y="403477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2354000" y="40649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2339525" y="40415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2277525" y="41135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2287450" y="4024750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2277525" y="397470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2159625" y="39151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1906425" y="4150100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2172550" y="398762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2060700" y="3961500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015275" y="3851600"/>
              <a:ext cx="3625" cy="3600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016200" y="3908175"/>
              <a:ext cx="7725" cy="7725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1980625" y="3942425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1932750" y="3959525"/>
              <a:ext cx="5475" cy="5475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1848700" y="3962300"/>
              <a:ext cx="4950" cy="4850"/>
            </a:xfrm>
            <a:custGeom>
              <a:avLst/>
              <a:gdLst/>
              <a:ahLst/>
              <a:cxnLst/>
              <a:rect l="l" t="t" r="r" b="b"/>
              <a:pathLst>
                <a:path w="198" h="194" extrusionOk="0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1847975" y="4095775"/>
              <a:ext cx="3825" cy="3925"/>
            </a:xfrm>
            <a:custGeom>
              <a:avLst/>
              <a:gdLst/>
              <a:ahLst/>
              <a:cxnLst/>
              <a:rect l="l" t="t" r="r" b="b"/>
              <a:pathLst>
                <a:path w="153" h="157" extrusionOk="0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1755925" y="4119875"/>
              <a:ext cx="1875" cy="1750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1771600" y="4006175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1733575" y="39752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1760325" y="4037150"/>
              <a:ext cx="3325" cy="3300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1652900" y="4030075"/>
              <a:ext cx="6700" cy="6675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1676900" y="41608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592925" y="40742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1545675" y="4003725"/>
              <a:ext cx="7925" cy="8025"/>
            </a:xfrm>
            <a:custGeom>
              <a:avLst/>
              <a:gdLst/>
              <a:ahLst/>
              <a:cxnLst/>
              <a:rect l="l" t="t" r="r" b="b"/>
              <a:pathLst>
                <a:path w="317" h="321" extrusionOk="0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1611575" y="3970100"/>
              <a:ext cx="1775" cy="177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1587700" y="39028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1558275" y="39134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1494425" y="39004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1459350" y="39223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1437725" y="393370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2428100" y="422330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2350800" y="417717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2304275" y="41939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2225650" y="4159950"/>
              <a:ext cx="7900" cy="8025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2258025" y="4018175"/>
              <a:ext cx="2300" cy="2275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2131325" y="4003000"/>
              <a:ext cx="6375" cy="6375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1959825" y="4019825"/>
              <a:ext cx="1350" cy="1250"/>
            </a:xfrm>
            <a:custGeom>
              <a:avLst/>
              <a:gdLst/>
              <a:ahLst/>
              <a:cxnLst/>
              <a:rect l="l" t="t" r="r" b="b"/>
              <a:pathLst>
                <a:path w="54" h="50" extrusionOk="0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1999400" y="39836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1916575" y="39612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1843175" y="40293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1779925" y="4041950"/>
              <a:ext cx="6675" cy="6700"/>
            </a:xfrm>
            <a:custGeom>
              <a:avLst/>
              <a:gdLst/>
              <a:ahLst/>
              <a:cxnLst/>
              <a:rect l="l" t="t" r="r" b="b"/>
              <a:pathLst>
                <a:path w="267" h="268" extrusionOk="0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1740350" y="4089625"/>
              <a:ext cx="1550" cy="1575"/>
            </a:xfrm>
            <a:custGeom>
              <a:avLst/>
              <a:gdLst/>
              <a:ahLst/>
              <a:cxnLst/>
              <a:rect l="l" t="t" r="r" b="b"/>
              <a:pathLst>
                <a:path w="62" h="63" extrusionOk="0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1669825" y="4079375"/>
              <a:ext cx="3400" cy="34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1786875" y="4151650"/>
              <a:ext cx="2800" cy="2900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1658750" y="4108075"/>
              <a:ext cx="3500" cy="3625"/>
            </a:xfrm>
            <a:custGeom>
              <a:avLst/>
              <a:gdLst/>
              <a:ahLst/>
              <a:cxnLst/>
              <a:rect l="l" t="t" r="r" b="b"/>
              <a:pathLst>
                <a:path w="140" h="145" extrusionOk="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1644175" y="40974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1651375" y="4118850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2236000" y="429240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2218250" y="43193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2284700" y="4225975"/>
              <a:ext cx="3800" cy="3925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2229650" y="4227775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2188125" y="4234175"/>
              <a:ext cx="4625" cy="4625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1971825" y="4233650"/>
              <a:ext cx="5650" cy="5675"/>
            </a:xfrm>
            <a:custGeom>
              <a:avLst/>
              <a:gdLst/>
              <a:ahLst/>
              <a:cxnLst/>
              <a:rect l="l" t="t" r="r" b="b"/>
              <a:pathLst>
                <a:path w="226" h="227" extrusionOk="0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1970275" y="4277025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1957775" y="4220325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1819275" y="4226175"/>
              <a:ext cx="5875" cy="5975"/>
            </a:xfrm>
            <a:custGeom>
              <a:avLst/>
              <a:gdLst/>
              <a:ahLst/>
              <a:cxnLst/>
              <a:rect l="l" t="t" r="r" b="b"/>
              <a:pathLst>
                <a:path w="235" h="239" extrusionOk="0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1808525" y="4160975"/>
              <a:ext cx="7400" cy="7500"/>
            </a:xfrm>
            <a:custGeom>
              <a:avLst/>
              <a:gdLst/>
              <a:ahLst/>
              <a:cxnLst/>
              <a:rect l="l" t="t" r="r" b="b"/>
              <a:pathLst>
                <a:path w="296" h="300" extrusionOk="0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1891550" y="4243800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1791100" y="425252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1858750" y="4316375"/>
              <a:ext cx="5350" cy="5475"/>
            </a:xfrm>
            <a:custGeom>
              <a:avLst/>
              <a:gdLst/>
              <a:ahLst/>
              <a:cxnLst/>
              <a:rect l="l" t="t" r="r" b="b"/>
              <a:pathLst>
                <a:path w="214" h="219" extrusionOk="0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1900775" y="43437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1934700" y="4300700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2468800" y="41440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2"/>
            <p:cNvSpPr/>
            <p:nvPr/>
          </p:nvSpPr>
          <p:spPr>
            <a:xfrm>
              <a:off x="2513800" y="4189575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2506125" y="40953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2583100" y="4159450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1415075" y="385005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2"/>
            <p:cNvSpPr/>
            <p:nvPr/>
          </p:nvSpPr>
          <p:spPr>
            <a:xfrm>
              <a:off x="256782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2"/>
            <p:cNvSpPr/>
            <p:nvPr/>
          </p:nvSpPr>
          <p:spPr>
            <a:xfrm>
              <a:off x="2602900" y="3904275"/>
              <a:ext cx="1050" cy="1175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2354900" y="3936975"/>
              <a:ext cx="84300" cy="85225"/>
            </a:xfrm>
            <a:custGeom>
              <a:avLst/>
              <a:gdLst/>
              <a:ahLst/>
              <a:cxnLst/>
              <a:rect l="l" t="t" r="r" b="b"/>
              <a:pathLst>
                <a:path w="3372" h="3409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1667775" y="4149175"/>
              <a:ext cx="50750" cy="44500"/>
            </a:xfrm>
            <a:custGeom>
              <a:avLst/>
              <a:gdLst/>
              <a:ahLst/>
              <a:cxnLst/>
              <a:rect l="l" t="t" r="r" b="b"/>
              <a:pathLst>
                <a:path w="2030" h="1780" extrusionOk="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1654450" y="4153850"/>
              <a:ext cx="78325" cy="35025"/>
            </a:xfrm>
            <a:custGeom>
              <a:avLst/>
              <a:gdLst/>
              <a:ahLst/>
              <a:cxnLst/>
              <a:rect l="l" t="t" r="r" b="b"/>
              <a:pathLst>
                <a:path w="3133" h="1401" extrusionOk="0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1605025" y="3903675"/>
              <a:ext cx="321825" cy="321150"/>
            </a:xfrm>
            <a:custGeom>
              <a:avLst/>
              <a:gdLst/>
              <a:ahLst/>
              <a:cxnLst/>
              <a:rect l="l" t="t" r="r" b="b"/>
              <a:pathLst>
                <a:path w="12873" h="12846" extrusionOk="0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2"/>
            <p:cNvSpPr/>
            <p:nvPr/>
          </p:nvSpPr>
          <p:spPr>
            <a:xfrm>
              <a:off x="1608625" y="3907250"/>
              <a:ext cx="318225" cy="317575"/>
            </a:xfrm>
            <a:custGeom>
              <a:avLst/>
              <a:gdLst/>
              <a:ahLst/>
              <a:cxnLst/>
              <a:rect l="l" t="t" r="r" b="b"/>
              <a:pathLst>
                <a:path w="12729" h="1270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2"/>
            <p:cNvSpPr/>
            <p:nvPr/>
          </p:nvSpPr>
          <p:spPr>
            <a:xfrm>
              <a:off x="1612100" y="3910750"/>
              <a:ext cx="314525" cy="313875"/>
            </a:xfrm>
            <a:custGeom>
              <a:avLst/>
              <a:gdLst/>
              <a:ahLst/>
              <a:cxnLst/>
              <a:rect l="l" t="t" r="r" b="b"/>
              <a:pathLst>
                <a:path w="12581" h="12555" extrusionOk="0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1615700" y="3914325"/>
              <a:ext cx="310925" cy="310300"/>
            </a:xfrm>
            <a:custGeom>
              <a:avLst/>
              <a:gdLst/>
              <a:ahLst/>
              <a:cxnLst/>
              <a:rect l="l" t="t" r="r" b="b"/>
              <a:pathLst>
                <a:path w="12437" h="12412" extrusionOk="0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1619075" y="3917825"/>
              <a:ext cx="307450" cy="306575"/>
            </a:xfrm>
            <a:custGeom>
              <a:avLst/>
              <a:gdLst/>
              <a:ahLst/>
              <a:cxnLst/>
              <a:rect l="l" t="t" r="r" b="b"/>
              <a:pathLst>
                <a:path w="12298" h="1226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1622650" y="3921400"/>
              <a:ext cx="303875" cy="303000"/>
            </a:xfrm>
            <a:custGeom>
              <a:avLst/>
              <a:gdLst/>
              <a:ahLst/>
              <a:cxnLst/>
              <a:rect l="l" t="t" r="r" b="b"/>
              <a:pathLst>
                <a:path w="12155" h="1212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1626150" y="3924800"/>
              <a:ext cx="300375" cy="299500"/>
            </a:xfrm>
            <a:custGeom>
              <a:avLst/>
              <a:gdLst/>
              <a:ahLst/>
              <a:cxnLst/>
              <a:rect l="l" t="t" r="r" b="b"/>
              <a:pathLst>
                <a:path w="12015" h="11980" extrusionOk="0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629725" y="3928475"/>
              <a:ext cx="296600" cy="295825"/>
            </a:xfrm>
            <a:custGeom>
              <a:avLst/>
              <a:gdLst/>
              <a:ahLst/>
              <a:cxnLst/>
              <a:rect l="l" t="t" r="r" b="b"/>
              <a:pathLst>
                <a:path w="11864" h="11833" extrusionOk="0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1633225" y="3931850"/>
              <a:ext cx="293100" cy="292250"/>
            </a:xfrm>
            <a:custGeom>
              <a:avLst/>
              <a:gdLst/>
              <a:ahLst/>
              <a:cxnLst/>
              <a:rect l="l" t="t" r="r" b="b"/>
              <a:pathLst>
                <a:path w="11724" h="11690" extrusionOk="0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1636800" y="3935450"/>
              <a:ext cx="289325" cy="288650"/>
            </a:xfrm>
            <a:custGeom>
              <a:avLst/>
              <a:gdLst/>
              <a:ahLst/>
              <a:cxnLst/>
              <a:rect l="l" t="t" r="r" b="b"/>
              <a:pathLst>
                <a:path w="11573" h="11546" extrusionOk="0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1640300" y="3938925"/>
              <a:ext cx="285825" cy="285075"/>
            </a:xfrm>
            <a:custGeom>
              <a:avLst/>
              <a:gdLst/>
              <a:ahLst/>
              <a:cxnLst/>
              <a:rect l="l" t="t" r="r" b="b"/>
              <a:pathLst>
                <a:path w="11433" h="11403" extrusionOk="0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1643875" y="3942525"/>
              <a:ext cx="282150" cy="281475"/>
            </a:xfrm>
            <a:custGeom>
              <a:avLst/>
              <a:gdLst/>
              <a:ahLst/>
              <a:cxnLst/>
              <a:rect l="l" t="t" r="r" b="b"/>
              <a:pathLst>
                <a:path w="11286" h="11259" extrusionOk="0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1647475" y="3946000"/>
              <a:ext cx="278450" cy="277700"/>
            </a:xfrm>
            <a:custGeom>
              <a:avLst/>
              <a:gdLst/>
              <a:ahLst/>
              <a:cxnLst/>
              <a:rect l="l" t="t" r="r" b="b"/>
              <a:pathLst>
                <a:path w="11138" h="11108" extrusionOk="0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1650850" y="3949600"/>
              <a:ext cx="274975" cy="274175"/>
            </a:xfrm>
            <a:custGeom>
              <a:avLst/>
              <a:gdLst/>
              <a:ahLst/>
              <a:cxnLst/>
              <a:rect l="l" t="t" r="r" b="b"/>
              <a:pathLst>
                <a:path w="10999" h="10967" extrusionOk="0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1654450" y="3953175"/>
              <a:ext cx="271275" cy="270600"/>
            </a:xfrm>
            <a:custGeom>
              <a:avLst/>
              <a:gdLst/>
              <a:ahLst/>
              <a:cxnLst/>
              <a:rect l="l" t="t" r="r" b="b"/>
              <a:pathLst>
                <a:path w="10851" h="1082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1657925" y="3956675"/>
              <a:ext cx="267675" cy="266925"/>
            </a:xfrm>
            <a:custGeom>
              <a:avLst/>
              <a:gdLst/>
              <a:ahLst/>
              <a:cxnLst/>
              <a:rect l="l" t="t" r="r" b="b"/>
              <a:pathLst>
                <a:path w="10707" h="1067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1661500" y="3960250"/>
              <a:ext cx="264000" cy="263350"/>
            </a:xfrm>
            <a:custGeom>
              <a:avLst/>
              <a:gdLst/>
              <a:ahLst/>
              <a:cxnLst/>
              <a:rect l="l" t="t" r="r" b="b"/>
              <a:pathLst>
                <a:path w="10560" h="10534" extrusionOk="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1665000" y="3963650"/>
              <a:ext cx="260400" cy="259850"/>
            </a:xfrm>
            <a:custGeom>
              <a:avLst/>
              <a:gdLst/>
              <a:ahLst/>
              <a:cxnLst/>
              <a:rect l="l" t="t" r="r" b="b"/>
              <a:pathLst>
                <a:path w="10416" h="10394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1668575" y="3967225"/>
              <a:ext cx="256825" cy="256275"/>
            </a:xfrm>
            <a:custGeom>
              <a:avLst/>
              <a:gdLst/>
              <a:ahLst/>
              <a:cxnLst/>
              <a:rect l="l" t="t" r="r" b="b"/>
              <a:pathLst>
                <a:path w="10273" h="10251" extrusionOk="0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1672075" y="3970725"/>
              <a:ext cx="253225" cy="252525"/>
            </a:xfrm>
            <a:custGeom>
              <a:avLst/>
              <a:gdLst/>
              <a:ahLst/>
              <a:cxnLst/>
              <a:rect l="l" t="t" r="r" b="b"/>
              <a:pathLst>
                <a:path w="10129" h="10101" extrusionOk="0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2"/>
            <p:cNvSpPr/>
            <p:nvPr/>
          </p:nvSpPr>
          <p:spPr>
            <a:xfrm>
              <a:off x="1675650" y="3974300"/>
              <a:ext cx="249450" cy="248950"/>
            </a:xfrm>
            <a:custGeom>
              <a:avLst/>
              <a:gdLst/>
              <a:ahLst/>
              <a:cxnLst/>
              <a:rect l="l" t="t" r="r" b="b"/>
              <a:pathLst>
                <a:path w="9978" h="995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2"/>
            <p:cNvSpPr/>
            <p:nvPr/>
          </p:nvSpPr>
          <p:spPr>
            <a:xfrm>
              <a:off x="1679050" y="3977775"/>
              <a:ext cx="245950" cy="245300"/>
            </a:xfrm>
            <a:custGeom>
              <a:avLst/>
              <a:gdLst/>
              <a:ahLst/>
              <a:cxnLst/>
              <a:rect l="l" t="t" r="r" b="b"/>
              <a:pathLst>
                <a:path w="9838" h="9812" extrusionOk="0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1682625" y="3981375"/>
              <a:ext cx="242375" cy="241700"/>
            </a:xfrm>
            <a:custGeom>
              <a:avLst/>
              <a:gdLst/>
              <a:ahLst/>
              <a:cxnLst/>
              <a:rect l="l" t="t" r="r" b="b"/>
              <a:pathLst>
                <a:path w="9695" h="9668" extrusionOk="0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1686125" y="3984850"/>
              <a:ext cx="238875" cy="238100"/>
            </a:xfrm>
            <a:custGeom>
              <a:avLst/>
              <a:gdLst/>
              <a:ahLst/>
              <a:cxnLst/>
              <a:rect l="l" t="t" r="r" b="b"/>
              <a:pathLst>
                <a:path w="9555" h="9524" extrusionOk="0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1689700" y="3988450"/>
              <a:ext cx="235200" cy="234500"/>
            </a:xfrm>
            <a:custGeom>
              <a:avLst/>
              <a:gdLst/>
              <a:ahLst/>
              <a:cxnLst/>
              <a:rect l="l" t="t" r="r" b="b"/>
              <a:pathLst>
                <a:path w="9408" h="938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1693200" y="3991825"/>
              <a:ext cx="231500" cy="231025"/>
            </a:xfrm>
            <a:custGeom>
              <a:avLst/>
              <a:gdLst/>
              <a:ahLst/>
              <a:cxnLst/>
              <a:rect l="l" t="t" r="r" b="b"/>
              <a:pathLst>
                <a:path w="9260" h="9241" extrusionOk="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696775" y="3995425"/>
              <a:ext cx="227800" cy="227425"/>
            </a:xfrm>
            <a:custGeom>
              <a:avLst/>
              <a:gdLst/>
              <a:ahLst/>
              <a:cxnLst/>
              <a:rect l="l" t="t" r="r" b="b"/>
              <a:pathLst>
                <a:path w="9112" h="9097" extrusionOk="0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700250" y="3998900"/>
              <a:ext cx="224325" cy="223650"/>
            </a:xfrm>
            <a:custGeom>
              <a:avLst/>
              <a:gdLst/>
              <a:ahLst/>
              <a:cxnLst/>
              <a:rect l="l" t="t" r="r" b="b"/>
              <a:pathLst>
                <a:path w="8973" h="8946" extrusionOk="0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703850" y="4002500"/>
              <a:ext cx="220725" cy="220050"/>
            </a:xfrm>
            <a:custGeom>
              <a:avLst/>
              <a:gdLst/>
              <a:ahLst/>
              <a:cxnLst/>
              <a:rect l="l" t="t" r="r" b="b"/>
              <a:pathLst>
                <a:path w="8829" h="8802" extrusionOk="0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707225" y="4005975"/>
              <a:ext cx="217250" cy="216475"/>
            </a:xfrm>
            <a:custGeom>
              <a:avLst/>
              <a:gdLst/>
              <a:ahLst/>
              <a:cxnLst/>
              <a:rect l="l" t="t" r="r" b="b"/>
              <a:pathLst>
                <a:path w="8690" h="8659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1710825" y="4009575"/>
              <a:ext cx="213550" cy="212875"/>
            </a:xfrm>
            <a:custGeom>
              <a:avLst/>
              <a:gdLst/>
              <a:ahLst/>
              <a:cxnLst/>
              <a:rect l="l" t="t" r="r" b="b"/>
              <a:pathLst>
                <a:path w="8542" h="851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1714300" y="4013150"/>
              <a:ext cx="210075" cy="209300"/>
            </a:xfrm>
            <a:custGeom>
              <a:avLst/>
              <a:gdLst/>
              <a:ahLst/>
              <a:cxnLst/>
              <a:rect l="l" t="t" r="r" b="b"/>
              <a:pathLst>
                <a:path w="8403" h="837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1717900" y="4016650"/>
              <a:ext cx="206375" cy="205700"/>
            </a:xfrm>
            <a:custGeom>
              <a:avLst/>
              <a:gdLst/>
              <a:ahLst/>
              <a:cxnLst/>
              <a:rect l="l" t="t" r="r" b="b"/>
              <a:pathLst>
                <a:path w="8255" h="822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1721375" y="4020225"/>
              <a:ext cx="202900" cy="202125"/>
            </a:xfrm>
            <a:custGeom>
              <a:avLst/>
              <a:gdLst/>
              <a:ahLst/>
              <a:cxnLst/>
              <a:rect l="l" t="t" r="r" b="b"/>
              <a:pathLst>
                <a:path w="8116" h="80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1724975" y="4023600"/>
              <a:ext cx="199000" cy="198425"/>
            </a:xfrm>
            <a:custGeom>
              <a:avLst/>
              <a:gdLst/>
              <a:ahLst/>
              <a:cxnLst/>
              <a:rect l="l" t="t" r="r" b="b"/>
              <a:pathLst>
                <a:path w="7960" h="793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1728450" y="4027200"/>
              <a:ext cx="195525" cy="194825"/>
            </a:xfrm>
            <a:custGeom>
              <a:avLst/>
              <a:gdLst/>
              <a:ahLst/>
              <a:cxnLst/>
              <a:rect l="l" t="t" r="r" b="b"/>
              <a:pathLst>
                <a:path w="7821" h="779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1732050" y="4030675"/>
              <a:ext cx="191825" cy="191250"/>
            </a:xfrm>
            <a:custGeom>
              <a:avLst/>
              <a:gdLst/>
              <a:ahLst/>
              <a:cxnLst/>
              <a:rect l="l" t="t" r="r" b="b"/>
              <a:pathLst>
                <a:path w="7673" h="765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1735425" y="4034275"/>
              <a:ext cx="188450" cy="187650"/>
            </a:xfrm>
            <a:custGeom>
              <a:avLst/>
              <a:gdLst/>
              <a:ahLst/>
              <a:cxnLst/>
              <a:rect l="l" t="t" r="r" b="b"/>
              <a:pathLst>
                <a:path w="7538" h="750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1739000" y="4037750"/>
              <a:ext cx="184775" cy="184075"/>
            </a:xfrm>
            <a:custGeom>
              <a:avLst/>
              <a:gdLst/>
              <a:ahLst/>
              <a:cxnLst/>
              <a:rect l="l" t="t" r="r" b="b"/>
              <a:pathLst>
                <a:path w="7391" h="736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1742500" y="4041350"/>
              <a:ext cx="181050" cy="180475"/>
            </a:xfrm>
            <a:custGeom>
              <a:avLst/>
              <a:gdLst/>
              <a:ahLst/>
              <a:cxnLst/>
              <a:rect l="l" t="t" r="r" b="b"/>
              <a:pathLst>
                <a:path w="7242" h="721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1746075" y="4044825"/>
              <a:ext cx="177475" cy="176900"/>
            </a:xfrm>
            <a:custGeom>
              <a:avLst/>
              <a:gdLst/>
              <a:ahLst/>
              <a:cxnLst/>
              <a:rect l="l" t="t" r="r" b="b"/>
              <a:pathLst>
                <a:path w="7099" h="707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1749575" y="4048425"/>
              <a:ext cx="173875" cy="173300"/>
            </a:xfrm>
            <a:custGeom>
              <a:avLst/>
              <a:gdLst/>
              <a:ahLst/>
              <a:cxnLst/>
              <a:rect l="l" t="t" r="r" b="b"/>
              <a:pathLst>
                <a:path w="6955" h="693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1753150" y="4051800"/>
              <a:ext cx="170300" cy="169625"/>
            </a:xfrm>
            <a:custGeom>
              <a:avLst/>
              <a:gdLst/>
              <a:ahLst/>
              <a:cxnLst/>
              <a:rect l="l" t="t" r="r" b="b"/>
              <a:pathLst>
                <a:path w="6812" h="67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1756650" y="4055400"/>
              <a:ext cx="166600" cy="166025"/>
            </a:xfrm>
            <a:custGeom>
              <a:avLst/>
              <a:gdLst/>
              <a:ahLst/>
              <a:cxnLst/>
              <a:rect l="l" t="t" r="r" b="b"/>
              <a:pathLst>
                <a:path w="6664" h="664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1760225" y="4058875"/>
              <a:ext cx="163025" cy="162450"/>
            </a:xfrm>
            <a:custGeom>
              <a:avLst/>
              <a:gdLst/>
              <a:ahLst/>
              <a:cxnLst/>
              <a:rect l="l" t="t" r="r" b="b"/>
              <a:pathLst>
                <a:path w="6521" h="649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1763625" y="4062475"/>
              <a:ext cx="159425" cy="158850"/>
            </a:xfrm>
            <a:custGeom>
              <a:avLst/>
              <a:gdLst/>
              <a:ahLst/>
              <a:cxnLst/>
              <a:rect l="l" t="t" r="r" b="b"/>
              <a:pathLst>
                <a:path w="6377" h="635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1767200" y="4065950"/>
              <a:ext cx="155850" cy="155275"/>
            </a:xfrm>
            <a:custGeom>
              <a:avLst/>
              <a:gdLst/>
              <a:ahLst/>
              <a:cxnLst/>
              <a:rect l="l" t="t" r="r" b="b"/>
              <a:pathLst>
                <a:path w="6234" h="621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1770700" y="4069525"/>
              <a:ext cx="152150" cy="151700"/>
            </a:xfrm>
            <a:custGeom>
              <a:avLst/>
              <a:gdLst/>
              <a:ahLst/>
              <a:cxnLst/>
              <a:rect l="l" t="t" r="r" b="b"/>
              <a:pathLst>
                <a:path w="6086" h="606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1774275" y="4073125"/>
              <a:ext cx="148575" cy="148100"/>
            </a:xfrm>
            <a:custGeom>
              <a:avLst/>
              <a:gdLst/>
              <a:ahLst/>
              <a:cxnLst/>
              <a:rect l="l" t="t" r="r" b="b"/>
              <a:pathLst>
                <a:path w="5943" h="59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1777875" y="4076600"/>
              <a:ext cx="144875" cy="144400"/>
            </a:xfrm>
            <a:custGeom>
              <a:avLst/>
              <a:gdLst/>
              <a:ahLst/>
              <a:cxnLst/>
              <a:rect l="l" t="t" r="r" b="b"/>
              <a:pathLst>
                <a:path w="5795" h="577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1781350" y="4080200"/>
              <a:ext cx="141400" cy="140700"/>
            </a:xfrm>
            <a:custGeom>
              <a:avLst/>
              <a:gdLst/>
              <a:ahLst/>
              <a:cxnLst/>
              <a:rect l="l" t="t" r="r" b="b"/>
              <a:pathLst>
                <a:path w="5656" h="562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1784950" y="4083575"/>
              <a:ext cx="137575" cy="137225"/>
            </a:xfrm>
            <a:custGeom>
              <a:avLst/>
              <a:gdLst/>
              <a:ahLst/>
              <a:cxnLst/>
              <a:rect l="l" t="t" r="r" b="b"/>
              <a:pathLst>
                <a:path w="5503" h="54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1788425" y="4087175"/>
              <a:ext cx="134000" cy="133625"/>
            </a:xfrm>
            <a:custGeom>
              <a:avLst/>
              <a:gdLst/>
              <a:ahLst/>
              <a:cxnLst/>
              <a:rect l="l" t="t" r="r" b="b"/>
              <a:pathLst>
                <a:path w="5360" h="534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1791900" y="4090650"/>
              <a:ext cx="130525" cy="130025"/>
            </a:xfrm>
            <a:custGeom>
              <a:avLst/>
              <a:gdLst/>
              <a:ahLst/>
              <a:cxnLst/>
              <a:rect l="l" t="t" r="r" b="b"/>
              <a:pathLst>
                <a:path w="5221" h="520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1795400" y="4094250"/>
              <a:ext cx="127025" cy="126425"/>
            </a:xfrm>
            <a:custGeom>
              <a:avLst/>
              <a:gdLst/>
              <a:ahLst/>
              <a:cxnLst/>
              <a:rect l="l" t="t" r="r" b="b"/>
              <a:pathLst>
                <a:path w="5081" h="5057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1798975" y="4097725"/>
              <a:ext cx="123450" cy="122775"/>
            </a:xfrm>
            <a:custGeom>
              <a:avLst/>
              <a:gdLst/>
              <a:ahLst/>
              <a:cxnLst/>
              <a:rect l="l" t="t" r="r" b="b"/>
              <a:pathLst>
                <a:path w="4938" h="491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1802475" y="4101325"/>
              <a:ext cx="119750" cy="119175"/>
            </a:xfrm>
            <a:custGeom>
              <a:avLst/>
              <a:gdLst/>
              <a:ahLst/>
              <a:cxnLst/>
              <a:rect l="l" t="t" r="r" b="b"/>
              <a:pathLst>
                <a:path w="4790" h="47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1806050" y="4104800"/>
              <a:ext cx="116175" cy="115475"/>
            </a:xfrm>
            <a:custGeom>
              <a:avLst/>
              <a:gdLst/>
              <a:ahLst/>
              <a:cxnLst/>
              <a:rect l="l" t="t" r="r" b="b"/>
              <a:pathLst>
                <a:path w="4647" h="4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1809550" y="4108400"/>
              <a:ext cx="112475" cy="111875"/>
            </a:xfrm>
            <a:custGeom>
              <a:avLst/>
              <a:gdLst/>
              <a:ahLst/>
              <a:cxnLst/>
              <a:rect l="l" t="t" r="r" b="b"/>
              <a:pathLst>
                <a:path w="4499" h="447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1813125" y="4111775"/>
              <a:ext cx="108900" cy="108400"/>
            </a:xfrm>
            <a:custGeom>
              <a:avLst/>
              <a:gdLst/>
              <a:ahLst/>
              <a:cxnLst/>
              <a:rect l="l" t="t" r="r" b="b"/>
              <a:pathLst>
                <a:path w="4356" h="43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1816625" y="4115350"/>
              <a:ext cx="105300" cy="104925"/>
            </a:xfrm>
            <a:custGeom>
              <a:avLst/>
              <a:gdLst/>
              <a:ahLst/>
              <a:cxnLst/>
              <a:rect l="l" t="t" r="r" b="b"/>
              <a:pathLst>
                <a:path w="4212" h="419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1820100" y="4118850"/>
              <a:ext cx="101725" cy="101325"/>
            </a:xfrm>
            <a:custGeom>
              <a:avLst/>
              <a:gdLst/>
              <a:ahLst/>
              <a:cxnLst/>
              <a:rect l="l" t="t" r="r" b="b"/>
              <a:pathLst>
                <a:path w="4069" h="40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823575" y="4122425"/>
              <a:ext cx="98150" cy="97750"/>
            </a:xfrm>
            <a:custGeom>
              <a:avLst/>
              <a:gdLst/>
              <a:ahLst/>
              <a:cxnLst/>
              <a:rect l="l" t="t" r="r" b="b"/>
              <a:pathLst>
                <a:path w="3926" h="391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1827175" y="4126025"/>
              <a:ext cx="94550" cy="94150"/>
            </a:xfrm>
            <a:custGeom>
              <a:avLst/>
              <a:gdLst/>
              <a:ahLst/>
              <a:cxnLst/>
              <a:rect l="l" t="t" r="r" b="b"/>
              <a:pathLst>
                <a:path w="3782" h="376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1830650" y="4129500"/>
              <a:ext cx="90850" cy="90475"/>
            </a:xfrm>
            <a:custGeom>
              <a:avLst/>
              <a:gdLst/>
              <a:ahLst/>
              <a:cxnLst/>
              <a:rect l="l" t="t" r="r" b="b"/>
              <a:pathLst>
                <a:path w="3634" h="3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1834250" y="4133100"/>
              <a:ext cx="87150" cy="86750"/>
            </a:xfrm>
            <a:custGeom>
              <a:avLst/>
              <a:gdLst/>
              <a:ahLst/>
              <a:cxnLst/>
              <a:rect l="l" t="t" r="r" b="b"/>
              <a:pathLst>
                <a:path w="3486" h="34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837725" y="4136575"/>
              <a:ext cx="83575" cy="83175"/>
            </a:xfrm>
            <a:custGeom>
              <a:avLst/>
              <a:gdLst/>
              <a:ahLst/>
              <a:cxnLst/>
              <a:rect l="l" t="t" r="r" b="b"/>
              <a:pathLst>
                <a:path w="3343" h="332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841325" y="4140175"/>
              <a:ext cx="79975" cy="79575"/>
            </a:xfrm>
            <a:custGeom>
              <a:avLst/>
              <a:gdLst/>
              <a:ahLst/>
              <a:cxnLst/>
              <a:rect l="l" t="t" r="r" b="b"/>
              <a:pathLst>
                <a:path w="3199" h="318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844800" y="4143550"/>
              <a:ext cx="76400" cy="76100"/>
            </a:xfrm>
            <a:custGeom>
              <a:avLst/>
              <a:gdLst/>
              <a:ahLst/>
              <a:cxnLst/>
              <a:rect l="l" t="t" r="r" b="b"/>
              <a:pathLst>
                <a:path w="3056" h="304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1848300" y="4147150"/>
              <a:ext cx="72700" cy="72500"/>
            </a:xfrm>
            <a:custGeom>
              <a:avLst/>
              <a:gdLst/>
              <a:ahLst/>
              <a:cxnLst/>
              <a:rect l="l" t="t" r="r" b="b"/>
              <a:pathLst>
                <a:path w="2908" h="2900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851775" y="4150625"/>
              <a:ext cx="69125" cy="68825"/>
            </a:xfrm>
            <a:custGeom>
              <a:avLst/>
              <a:gdLst/>
              <a:ahLst/>
              <a:cxnLst/>
              <a:rect l="l" t="t" r="r" b="b"/>
              <a:pathLst>
                <a:path w="2765" h="27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1855375" y="4154200"/>
              <a:ext cx="65525" cy="65250"/>
            </a:xfrm>
            <a:custGeom>
              <a:avLst/>
              <a:gdLst/>
              <a:ahLst/>
              <a:cxnLst/>
              <a:rect l="l" t="t" r="r" b="b"/>
              <a:pathLst>
                <a:path w="2621" h="2610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1858850" y="4157700"/>
              <a:ext cx="62050" cy="61550"/>
            </a:xfrm>
            <a:custGeom>
              <a:avLst/>
              <a:gdLst/>
              <a:ahLst/>
              <a:cxnLst/>
              <a:rect l="l" t="t" r="r" b="b"/>
              <a:pathLst>
                <a:path w="2482" h="2462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862450" y="4161275"/>
              <a:ext cx="58350" cy="57975"/>
            </a:xfrm>
            <a:custGeom>
              <a:avLst/>
              <a:gdLst/>
              <a:ahLst/>
              <a:cxnLst/>
              <a:rect l="l" t="t" r="r" b="b"/>
              <a:pathLst>
                <a:path w="2334" h="231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1865925" y="4164775"/>
              <a:ext cx="54775" cy="54375"/>
            </a:xfrm>
            <a:custGeom>
              <a:avLst/>
              <a:gdLst/>
              <a:ahLst/>
              <a:cxnLst/>
              <a:rect l="l" t="t" r="r" b="b"/>
              <a:pathLst>
                <a:path w="2191" h="21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1869500" y="4168350"/>
              <a:ext cx="50975" cy="50800"/>
            </a:xfrm>
            <a:custGeom>
              <a:avLst/>
              <a:gdLst/>
              <a:ahLst/>
              <a:cxnLst/>
              <a:rect l="l" t="t" r="r" b="b"/>
              <a:pathLst>
                <a:path w="2039" h="203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1873000" y="4171750"/>
              <a:ext cx="47475" cy="47200"/>
            </a:xfrm>
            <a:custGeom>
              <a:avLst/>
              <a:gdLst/>
              <a:ahLst/>
              <a:cxnLst/>
              <a:rect l="l" t="t" r="r" b="b"/>
              <a:pathLst>
                <a:path w="1899" h="188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1876475" y="417532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1879975" y="4178825"/>
              <a:ext cx="40400" cy="40025"/>
            </a:xfrm>
            <a:custGeom>
              <a:avLst/>
              <a:gdLst/>
              <a:ahLst/>
              <a:cxnLst/>
              <a:rect l="l" t="t" r="r" b="b"/>
              <a:pathLst>
                <a:path w="1616" h="160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1883550" y="4182400"/>
              <a:ext cx="36725" cy="36450"/>
            </a:xfrm>
            <a:custGeom>
              <a:avLst/>
              <a:gdLst/>
              <a:ahLst/>
              <a:cxnLst/>
              <a:rect l="l" t="t" r="r" b="b"/>
              <a:pathLst>
                <a:path w="1469" h="145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1887050" y="4186000"/>
              <a:ext cx="33225" cy="32725"/>
            </a:xfrm>
            <a:custGeom>
              <a:avLst/>
              <a:gdLst/>
              <a:ahLst/>
              <a:cxnLst/>
              <a:rect l="l" t="t" r="r" b="b"/>
              <a:pathLst>
                <a:path w="1329" h="1309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1890625" y="4189475"/>
              <a:ext cx="29550" cy="29050"/>
            </a:xfrm>
            <a:custGeom>
              <a:avLst/>
              <a:gdLst/>
              <a:ahLst/>
              <a:cxnLst/>
              <a:rect l="l" t="t" r="r" b="b"/>
              <a:pathLst>
                <a:path w="1182" h="116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236000" y="3946100"/>
              <a:ext cx="276000" cy="275350"/>
            </a:xfrm>
            <a:custGeom>
              <a:avLst/>
              <a:gdLst/>
              <a:ahLst/>
              <a:cxnLst/>
              <a:rect l="l" t="t" r="r" b="b"/>
              <a:pathLst>
                <a:path w="11040" h="11014" extrusionOk="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2239075" y="3949075"/>
              <a:ext cx="272925" cy="272075"/>
            </a:xfrm>
            <a:custGeom>
              <a:avLst/>
              <a:gdLst/>
              <a:ahLst/>
              <a:cxnLst/>
              <a:rect l="l" t="t" r="r" b="b"/>
              <a:pathLst>
                <a:path w="10917" h="10883" extrusionOk="0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2242050" y="3952150"/>
              <a:ext cx="269825" cy="269075"/>
            </a:xfrm>
            <a:custGeom>
              <a:avLst/>
              <a:gdLst/>
              <a:ahLst/>
              <a:cxnLst/>
              <a:rect l="l" t="t" r="r" b="b"/>
              <a:pathLst>
                <a:path w="10793" h="10763" extrusionOk="0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2245125" y="3955225"/>
              <a:ext cx="266650" cy="265825"/>
            </a:xfrm>
            <a:custGeom>
              <a:avLst/>
              <a:gdLst/>
              <a:ahLst/>
              <a:cxnLst/>
              <a:rect l="l" t="t" r="r" b="b"/>
              <a:pathLst>
                <a:path w="10666" h="1063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2248200" y="3958100"/>
              <a:ext cx="263575" cy="262925"/>
            </a:xfrm>
            <a:custGeom>
              <a:avLst/>
              <a:gdLst/>
              <a:ahLst/>
              <a:cxnLst/>
              <a:rect l="l" t="t" r="r" b="b"/>
              <a:pathLst>
                <a:path w="10543" h="10517" extrusionOk="0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2251075" y="3961275"/>
              <a:ext cx="260600" cy="259750"/>
            </a:xfrm>
            <a:custGeom>
              <a:avLst/>
              <a:gdLst/>
              <a:ahLst/>
              <a:cxnLst/>
              <a:rect l="l" t="t" r="r" b="b"/>
              <a:pathLst>
                <a:path w="10424" h="10390" extrusionOk="0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2254150" y="3964150"/>
              <a:ext cx="257525" cy="256675"/>
            </a:xfrm>
            <a:custGeom>
              <a:avLst/>
              <a:gdLst/>
              <a:ahLst/>
              <a:cxnLst/>
              <a:rect l="l" t="t" r="r" b="b"/>
              <a:pathLst>
                <a:path w="10301" h="10267" extrusionOk="0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2257125" y="3967225"/>
              <a:ext cx="254250" cy="253700"/>
            </a:xfrm>
            <a:custGeom>
              <a:avLst/>
              <a:gdLst/>
              <a:ahLst/>
              <a:cxnLst/>
              <a:rect l="l" t="t" r="r" b="b"/>
              <a:pathLst>
                <a:path w="10170" h="10148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2260200" y="3970300"/>
              <a:ext cx="251275" cy="250525"/>
            </a:xfrm>
            <a:custGeom>
              <a:avLst/>
              <a:gdLst/>
              <a:ahLst/>
              <a:cxnLst/>
              <a:rect l="l" t="t" r="r" b="b"/>
              <a:pathLst>
                <a:path w="10051" h="10021" extrusionOk="0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2263175" y="3973275"/>
              <a:ext cx="248200" cy="247425"/>
            </a:xfrm>
            <a:custGeom>
              <a:avLst/>
              <a:gdLst/>
              <a:ahLst/>
              <a:cxnLst/>
              <a:rect l="l" t="t" r="r" b="b"/>
              <a:pathLst>
                <a:path w="9928" h="989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2266250" y="3976350"/>
              <a:ext cx="245025" cy="244475"/>
            </a:xfrm>
            <a:custGeom>
              <a:avLst/>
              <a:gdLst/>
              <a:ahLst/>
              <a:cxnLst/>
              <a:rect l="l" t="t" r="r" b="b"/>
              <a:pathLst>
                <a:path w="9801" h="9779" extrusionOk="0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2269325" y="3979325"/>
              <a:ext cx="241950" cy="241200"/>
            </a:xfrm>
            <a:custGeom>
              <a:avLst/>
              <a:gdLst/>
              <a:ahLst/>
              <a:cxnLst/>
              <a:rect l="l" t="t" r="r" b="b"/>
              <a:pathLst>
                <a:path w="9678" h="9648" extrusionOk="0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2272275" y="3982400"/>
              <a:ext cx="238900" cy="238125"/>
            </a:xfrm>
            <a:custGeom>
              <a:avLst/>
              <a:gdLst/>
              <a:ahLst/>
              <a:cxnLst/>
              <a:rect l="l" t="t" r="r" b="b"/>
              <a:pathLst>
                <a:path w="9556" h="9525" extrusionOk="0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2275350" y="3985475"/>
              <a:ext cx="235825" cy="234950"/>
            </a:xfrm>
            <a:custGeom>
              <a:avLst/>
              <a:gdLst/>
              <a:ahLst/>
              <a:cxnLst/>
              <a:rect l="l" t="t" r="r" b="b"/>
              <a:pathLst>
                <a:path w="9433" h="939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2278225" y="3988450"/>
              <a:ext cx="232950" cy="231975"/>
            </a:xfrm>
            <a:custGeom>
              <a:avLst/>
              <a:gdLst/>
              <a:ahLst/>
              <a:cxnLst/>
              <a:rect l="l" t="t" r="r" b="b"/>
              <a:pathLst>
                <a:path w="9318" h="9279" extrusionOk="0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2281300" y="3991425"/>
              <a:ext cx="229550" cy="228975"/>
            </a:xfrm>
            <a:custGeom>
              <a:avLst/>
              <a:gdLst/>
              <a:ahLst/>
              <a:cxnLst/>
              <a:rect l="l" t="t" r="r" b="b"/>
              <a:pathLst>
                <a:path w="9182" h="9159" extrusionOk="0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2284375" y="3994400"/>
              <a:ext cx="226575" cy="225800"/>
            </a:xfrm>
            <a:custGeom>
              <a:avLst/>
              <a:gdLst/>
              <a:ahLst/>
              <a:cxnLst/>
              <a:rect l="l" t="t" r="r" b="b"/>
              <a:pathLst>
                <a:path w="9063" h="9032" extrusionOk="0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2287350" y="3997475"/>
              <a:ext cx="223400" cy="222825"/>
            </a:xfrm>
            <a:custGeom>
              <a:avLst/>
              <a:gdLst/>
              <a:ahLst/>
              <a:cxnLst/>
              <a:rect l="l" t="t" r="r" b="b"/>
              <a:pathLst>
                <a:path w="8936" h="891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2290425" y="4000550"/>
              <a:ext cx="220325" cy="219650"/>
            </a:xfrm>
            <a:custGeom>
              <a:avLst/>
              <a:gdLst/>
              <a:ahLst/>
              <a:cxnLst/>
              <a:rect l="l" t="t" r="r" b="b"/>
              <a:pathLst>
                <a:path w="8813" h="8786" extrusionOk="0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2293400" y="4003525"/>
              <a:ext cx="217350" cy="216475"/>
            </a:xfrm>
            <a:custGeom>
              <a:avLst/>
              <a:gdLst/>
              <a:ahLst/>
              <a:cxnLst/>
              <a:rect l="l" t="t" r="r" b="b"/>
              <a:pathLst>
                <a:path w="8694" h="8659" extrusionOk="0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2296475" y="4006600"/>
              <a:ext cx="213975" cy="213600"/>
            </a:xfrm>
            <a:custGeom>
              <a:avLst/>
              <a:gdLst/>
              <a:ahLst/>
              <a:cxnLst/>
              <a:rect l="l" t="t" r="r" b="b"/>
              <a:pathLst>
                <a:path w="8559" h="8544" extrusionOk="0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2299550" y="4009575"/>
              <a:ext cx="210900" cy="210300"/>
            </a:xfrm>
            <a:custGeom>
              <a:avLst/>
              <a:gdLst/>
              <a:ahLst/>
              <a:cxnLst/>
              <a:rect l="l" t="t" r="r" b="b"/>
              <a:pathLst>
                <a:path w="8436" h="8412" extrusionOk="0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2302525" y="4012650"/>
              <a:ext cx="207825" cy="207225"/>
            </a:xfrm>
            <a:custGeom>
              <a:avLst/>
              <a:gdLst/>
              <a:ahLst/>
              <a:cxnLst/>
              <a:rect l="l" t="t" r="r" b="b"/>
              <a:pathLst>
                <a:path w="8313" h="8289" extrusionOk="0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2305600" y="4015725"/>
              <a:ext cx="204750" cy="204050"/>
            </a:xfrm>
            <a:custGeom>
              <a:avLst/>
              <a:gdLst/>
              <a:ahLst/>
              <a:cxnLst/>
              <a:rect l="l" t="t" r="r" b="b"/>
              <a:pathLst>
                <a:path w="8190" h="816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2308475" y="4018700"/>
              <a:ext cx="201775" cy="201075"/>
            </a:xfrm>
            <a:custGeom>
              <a:avLst/>
              <a:gdLst/>
              <a:ahLst/>
              <a:cxnLst/>
              <a:rect l="l" t="t" r="r" b="b"/>
              <a:pathLst>
                <a:path w="8071" h="8043" extrusionOk="0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2311550" y="4021775"/>
              <a:ext cx="198700" cy="198000"/>
            </a:xfrm>
            <a:custGeom>
              <a:avLst/>
              <a:gdLst/>
              <a:ahLst/>
              <a:cxnLst/>
              <a:rect l="l" t="t" r="r" b="b"/>
              <a:pathLst>
                <a:path w="7948" h="7920" extrusionOk="0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2314525" y="4024625"/>
              <a:ext cx="195625" cy="194875"/>
            </a:xfrm>
            <a:custGeom>
              <a:avLst/>
              <a:gdLst/>
              <a:ahLst/>
              <a:cxnLst/>
              <a:rect l="l" t="t" r="r" b="b"/>
              <a:pathLst>
                <a:path w="7825" h="7795" extrusionOk="0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2317600" y="4027700"/>
              <a:ext cx="192550" cy="191975"/>
            </a:xfrm>
            <a:custGeom>
              <a:avLst/>
              <a:gdLst/>
              <a:ahLst/>
              <a:cxnLst/>
              <a:rect l="l" t="t" r="r" b="b"/>
              <a:pathLst>
                <a:path w="7702" h="767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2320675" y="4030775"/>
              <a:ext cx="189250" cy="188725"/>
            </a:xfrm>
            <a:custGeom>
              <a:avLst/>
              <a:gdLst/>
              <a:ahLst/>
              <a:cxnLst/>
              <a:rect l="l" t="t" r="r" b="b"/>
              <a:pathLst>
                <a:path w="7570" h="754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2323650" y="4033750"/>
              <a:ext cx="186275" cy="185625"/>
            </a:xfrm>
            <a:custGeom>
              <a:avLst/>
              <a:gdLst/>
              <a:ahLst/>
              <a:cxnLst/>
              <a:rect l="l" t="t" r="r" b="b"/>
              <a:pathLst>
                <a:path w="7451" h="7425" extrusionOk="0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2326725" y="4036825"/>
              <a:ext cx="183100" cy="182550"/>
            </a:xfrm>
            <a:custGeom>
              <a:avLst/>
              <a:gdLst/>
              <a:ahLst/>
              <a:cxnLst/>
              <a:rect l="l" t="t" r="r" b="b"/>
              <a:pathLst>
                <a:path w="7324" h="730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2329700" y="4039800"/>
              <a:ext cx="180125" cy="179475"/>
            </a:xfrm>
            <a:custGeom>
              <a:avLst/>
              <a:gdLst/>
              <a:ahLst/>
              <a:cxnLst/>
              <a:rect l="l" t="t" r="r" b="b"/>
              <a:pathLst>
                <a:path w="7205" h="717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2332775" y="4042875"/>
              <a:ext cx="176850" cy="176400"/>
            </a:xfrm>
            <a:custGeom>
              <a:avLst/>
              <a:gdLst/>
              <a:ahLst/>
              <a:cxnLst/>
              <a:rect l="l" t="t" r="r" b="b"/>
              <a:pathLst>
                <a:path w="7074" h="705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2335850" y="4045950"/>
              <a:ext cx="173875" cy="173225"/>
            </a:xfrm>
            <a:custGeom>
              <a:avLst/>
              <a:gdLst/>
              <a:ahLst/>
              <a:cxnLst/>
              <a:rect l="l" t="t" r="r" b="b"/>
              <a:pathLst>
                <a:path w="6955" h="692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2338725" y="4048925"/>
              <a:ext cx="170900" cy="170225"/>
            </a:xfrm>
            <a:custGeom>
              <a:avLst/>
              <a:gdLst/>
              <a:ahLst/>
              <a:cxnLst/>
              <a:rect l="l" t="t" r="r" b="b"/>
              <a:pathLst>
                <a:path w="6836" h="680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2341800" y="4052000"/>
              <a:ext cx="167625" cy="166950"/>
            </a:xfrm>
            <a:custGeom>
              <a:avLst/>
              <a:gdLst/>
              <a:ahLst/>
              <a:cxnLst/>
              <a:rect l="l" t="t" r="r" b="b"/>
              <a:pathLst>
                <a:path w="6705" h="6678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2344775" y="4054875"/>
              <a:ext cx="164650" cy="163975"/>
            </a:xfrm>
            <a:custGeom>
              <a:avLst/>
              <a:gdLst/>
              <a:ahLst/>
              <a:cxnLst/>
              <a:rect l="l" t="t" r="r" b="b"/>
              <a:pathLst>
                <a:path w="6586" h="655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2347850" y="4057950"/>
              <a:ext cx="161375" cy="161050"/>
            </a:xfrm>
            <a:custGeom>
              <a:avLst/>
              <a:gdLst/>
              <a:ahLst/>
              <a:cxnLst/>
              <a:rect l="l" t="t" r="r" b="b"/>
              <a:pathLst>
                <a:path w="6455" h="644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2350800" y="4061025"/>
              <a:ext cx="158425" cy="157825"/>
            </a:xfrm>
            <a:custGeom>
              <a:avLst/>
              <a:gdLst/>
              <a:ahLst/>
              <a:cxnLst/>
              <a:rect l="l" t="t" r="r" b="b"/>
              <a:pathLst>
                <a:path w="6337" h="631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2353875" y="4064000"/>
              <a:ext cx="155350" cy="154750"/>
            </a:xfrm>
            <a:custGeom>
              <a:avLst/>
              <a:gdLst/>
              <a:ahLst/>
              <a:cxnLst/>
              <a:rect l="l" t="t" r="r" b="b"/>
              <a:pathLst>
                <a:path w="6214" h="61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2356950" y="4067075"/>
              <a:ext cx="152075" cy="151700"/>
            </a:xfrm>
            <a:custGeom>
              <a:avLst/>
              <a:gdLst/>
              <a:ahLst/>
              <a:cxnLst/>
              <a:rect l="l" t="t" r="r" b="b"/>
              <a:pathLst>
                <a:path w="6083" h="606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2359925" y="4070050"/>
              <a:ext cx="149200" cy="148600"/>
            </a:xfrm>
            <a:custGeom>
              <a:avLst/>
              <a:gdLst/>
              <a:ahLst/>
              <a:cxnLst/>
              <a:rect l="l" t="t" r="r" b="b"/>
              <a:pathLst>
                <a:path w="5968" h="59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2363000" y="4073125"/>
              <a:ext cx="145900" cy="145525"/>
            </a:xfrm>
            <a:custGeom>
              <a:avLst/>
              <a:gdLst/>
              <a:ahLst/>
              <a:cxnLst/>
              <a:rect l="l" t="t" r="r" b="b"/>
              <a:pathLst>
                <a:path w="5836" h="582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2365875" y="4076200"/>
              <a:ext cx="142925" cy="142225"/>
            </a:xfrm>
            <a:custGeom>
              <a:avLst/>
              <a:gdLst/>
              <a:ahLst/>
              <a:cxnLst/>
              <a:rect l="l" t="t" r="r" b="b"/>
              <a:pathLst>
                <a:path w="5717" h="568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2368950" y="4079175"/>
              <a:ext cx="139950" cy="139275"/>
            </a:xfrm>
            <a:custGeom>
              <a:avLst/>
              <a:gdLst/>
              <a:ahLst/>
              <a:cxnLst/>
              <a:rect l="l" t="t" r="r" b="b"/>
              <a:pathLst>
                <a:path w="5598" h="557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2372025" y="4082250"/>
              <a:ext cx="136675" cy="136100"/>
            </a:xfrm>
            <a:custGeom>
              <a:avLst/>
              <a:gdLst/>
              <a:ahLst/>
              <a:cxnLst/>
              <a:rect l="l" t="t" r="r" b="b"/>
              <a:pathLst>
                <a:path w="5467" h="544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2375000" y="4085125"/>
              <a:ext cx="133700" cy="133100"/>
            </a:xfrm>
            <a:custGeom>
              <a:avLst/>
              <a:gdLst/>
              <a:ahLst/>
              <a:cxnLst/>
              <a:rect l="l" t="t" r="r" b="b"/>
              <a:pathLst>
                <a:path w="5348" h="53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2378075" y="4088200"/>
              <a:ext cx="130525" cy="130150"/>
            </a:xfrm>
            <a:custGeom>
              <a:avLst/>
              <a:gdLst/>
              <a:ahLst/>
              <a:cxnLst/>
              <a:rect l="l" t="t" r="r" b="b"/>
              <a:pathLst>
                <a:path w="5221" h="520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2381050" y="4091275"/>
              <a:ext cx="127550" cy="126975"/>
            </a:xfrm>
            <a:custGeom>
              <a:avLst/>
              <a:gdLst/>
              <a:ahLst/>
              <a:cxnLst/>
              <a:rect l="l" t="t" r="r" b="b"/>
              <a:pathLst>
                <a:path w="5102" h="507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2384125" y="4094250"/>
              <a:ext cx="124275" cy="123875"/>
            </a:xfrm>
            <a:custGeom>
              <a:avLst/>
              <a:gdLst/>
              <a:ahLst/>
              <a:cxnLst/>
              <a:rect l="l" t="t" r="r" b="b"/>
              <a:pathLst>
                <a:path w="4971" h="49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2387100" y="4097325"/>
              <a:ext cx="121300" cy="120800"/>
            </a:xfrm>
            <a:custGeom>
              <a:avLst/>
              <a:gdLst/>
              <a:ahLst/>
              <a:cxnLst/>
              <a:rect l="l" t="t" r="r" b="b"/>
              <a:pathLst>
                <a:path w="4852" h="483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2390175" y="4100300"/>
              <a:ext cx="118125" cy="117625"/>
            </a:xfrm>
            <a:custGeom>
              <a:avLst/>
              <a:gdLst/>
              <a:ahLst/>
              <a:cxnLst/>
              <a:rect l="l" t="t" r="r" b="b"/>
              <a:pathLst>
                <a:path w="4725" h="470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2393250" y="4103375"/>
              <a:ext cx="114950" cy="114550"/>
            </a:xfrm>
            <a:custGeom>
              <a:avLst/>
              <a:gdLst/>
              <a:ahLst/>
              <a:cxnLst/>
              <a:rect l="l" t="t" r="r" b="b"/>
              <a:pathLst>
                <a:path w="4598" h="458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2396125" y="4106450"/>
              <a:ext cx="112075" cy="111375"/>
            </a:xfrm>
            <a:custGeom>
              <a:avLst/>
              <a:gdLst/>
              <a:ahLst/>
              <a:cxnLst/>
              <a:rect l="l" t="t" r="r" b="b"/>
              <a:pathLst>
                <a:path w="4483" h="445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2399200" y="4109300"/>
              <a:ext cx="108900" cy="108525"/>
            </a:xfrm>
            <a:custGeom>
              <a:avLst/>
              <a:gdLst/>
              <a:ahLst/>
              <a:cxnLst/>
              <a:rect l="l" t="t" r="r" b="b"/>
              <a:pathLst>
                <a:path w="4356" h="4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2402175" y="4112500"/>
              <a:ext cx="105925" cy="105225"/>
            </a:xfrm>
            <a:custGeom>
              <a:avLst/>
              <a:gdLst/>
              <a:ahLst/>
              <a:cxnLst/>
              <a:rect l="l" t="t" r="r" b="b"/>
              <a:pathLst>
                <a:path w="4237" h="420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2405250" y="4115350"/>
              <a:ext cx="102625" cy="102250"/>
            </a:xfrm>
            <a:custGeom>
              <a:avLst/>
              <a:gdLst/>
              <a:ahLst/>
              <a:cxnLst/>
              <a:rect l="l" t="t" r="r" b="b"/>
              <a:pathLst>
                <a:path w="4105" h="409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2408325" y="4118425"/>
              <a:ext cx="99450" cy="99300"/>
            </a:xfrm>
            <a:custGeom>
              <a:avLst/>
              <a:gdLst/>
              <a:ahLst/>
              <a:cxnLst/>
              <a:rect l="l" t="t" r="r" b="b"/>
              <a:pathLst>
                <a:path w="3978" h="397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411300" y="4121500"/>
              <a:ext cx="96475" cy="96100"/>
            </a:xfrm>
            <a:custGeom>
              <a:avLst/>
              <a:gdLst/>
              <a:ahLst/>
              <a:cxnLst/>
              <a:rect l="l" t="t" r="r" b="b"/>
              <a:pathLst>
                <a:path w="3859" h="384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2414375" y="4124475"/>
              <a:ext cx="93400" cy="92950"/>
            </a:xfrm>
            <a:custGeom>
              <a:avLst/>
              <a:gdLst/>
              <a:ahLst/>
              <a:cxnLst/>
              <a:rect l="l" t="t" r="r" b="b"/>
              <a:pathLst>
                <a:path w="3736" h="371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2417350" y="4127550"/>
              <a:ext cx="90225" cy="89775"/>
            </a:xfrm>
            <a:custGeom>
              <a:avLst/>
              <a:gdLst/>
              <a:ahLst/>
              <a:cxnLst/>
              <a:rect l="l" t="t" r="r" b="b"/>
              <a:pathLst>
                <a:path w="3609" h="3591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2420425" y="4130525"/>
              <a:ext cx="87250" cy="86800"/>
            </a:xfrm>
            <a:custGeom>
              <a:avLst/>
              <a:gdLst/>
              <a:ahLst/>
              <a:cxnLst/>
              <a:rect l="l" t="t" r="r" b="b"/>
              <a:pathLst>
                <a:path w="3490" h="347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423300" y="4133600"/>
              <a:ext cx="84075" cy="83725"/>
            </a:xfrm>
            <a:custGeom>
              <a:avLst/>
              <a:gdLst/>
              <a:ahLst/>
              <a:cxnLst/>
              <a:rect l="l" t="t" r="r" b="b"/>
              <a:pathLst>
                <a:path w="3363" h="334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2426375" y="4136675"/>
              <a:ext cx="81000" cy="80550"/>
            </a:xfrm>
            <a:custGeom>
              <a:avLst/>
              <a:gdLst/>
              <a:ahLst/>
              <a:cxnLst/>
              <a:rect l="l" t="t" r="r" b="b"/>
              <a:pathLst>
                <a:path w="3240" h="3222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2429450" y="4139650"/>
              <a:ext cx="77925" cy="77575"/>
            </a:xfrm>
            <a:custGeom>
              <a:avLst/>
              <a:gdLst/>
              <a:ahLst/>
              <a:cxnLst/>
              <a:rect l="l" t="t" r="r" b="b"/>
              <a:pathLst>
                <a:path w="3117" h="3103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2432400" y="4142725"/>
              <a:ext cx="74875" cy="74375"/>
            </a:xfrm>
            <a:custGeom>
              <a:avLst/>
              <a:gdLst/>
              <a:ahLst/>
              <a:cxnLst/>
              <a:rect l="l" t="t" r="r" b="b"/>
              <a:pathLst>
                <a:path w="2995" h="297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2435500" y="4145600"/>
              <a:ext cx="71775" cy="71300"/>
            </a:xfrm>
            <a:custGeom>
              <a:avLst/>
              <a:gdLst/>
              <a:ahLst/>
              <a:cxnLst/>
              <a:rect l="l" t="t" r="r" b="b"/>
              <a:pathLst>
                <a:path w="2871" h="285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2438450" y="4148675"/>
              <a:ext cx="68825" cy="68425"/>
            </a:xfrm>
            <a:custGeom>
              <a:avLst/>
              <a:gdLst/>
              <a:ahLst/>
              <a:cxnLst/>
              <a:rect l="l" t="t" r="r" b="b"/>
              <a:pathLst>
                <a:path w="2753" h="273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2441525" y="4151750"/>
              <a:ext cx="65550" cy="65150"/>
            </a:xfrm>
            <a:custGeom>
              <a:avLst/>
              <a:gdLst/>
              <a:ahLst/>
              <a:cxnLst/>
              <a:rect l="l" t="t" r="r" b="b"/>
              <a:pathLst>
                <a:path w="2622" h="26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2444600" y="4154725"/>
              <a:ext cx="62475" cy="62075"/>
            </a:xfrm>
            <a:custGeom>
              <a:avLst/>
              <a:gdLst/>
              <a:ahLst/>
              <a:cxnLst/>
              <a:rect l="l" t="t" r="r" b="b"/>
              <a:pathLst>
                <a:path w="2499" h="24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2447575" y="4157800"/>
              <a:ext cx="59275" cy="58875"/>
            </a:xfrm>
            <a:custGeom>
              <a:avLst/>
              <a:gdLst/>
              <a:ahLst/>
              <a:cxnLst/>
              <a:rect l="l" t="t" r="r" b="b"/>
              <a:pathLst>
                <a:path w="2371" h="23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2450650" y="4160775"/>
              <a:ext cx="56100" cy="55900"/>
            </a:xfrm>
            <a:custGeom>
              <a:avLst/>
              <a:gdLst/>
              <a:ahLst/>
              <a:cxnLst/>
              <a:rect l="l" t="t" r="r" b="b"/>
              <a:pathLst>
                <a:path w="2244" h="22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2453525" y="4163850"/>
              <a:ext cx="53325" cy="52825"/>
            </a:xfrm>
            <a:custGeom>
              <a:avLst/>
              <a:gdLst/>
              <a:ahLst/>
              <a:cxnLst/>
              <a:rect l="l" t="t" r="r" b="b"/>
              <a:pathLst>
                <a:path w="2133" h="2113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2456600" y="4166925"/>
              <a:ext cx="50050" cy="49650"/>
            </a:xfrm>
            <a:custGeom>
              <a:avLst/>
              <a:gdLst/>
              <a:ahLst/>
              <a:cxnLst/>
              <a:rect l="l" t="t" r="r" b="b"/>
              <a:pathLst>
                <a:path w="2002" h="198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2459575" y="4169900"/>
              <a:ext cx="47075" cy="46675"/>
            </a:xfrm>
            <a:custGeom>
              <a:avLst/>
              <a:gdLst/>
              <a:ahLst/>
              <a:cxnLst/>
              <a:rect l="l" t="t" r="r" b="b"/>
              <a:pathLst>
                <a:path w="1883" h="1867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2462650" y="4172975"/>
              <a:ext cx="43900" cy="43425"/>
            </a:xfrm>
            <a:custGeom>
              <a:avLst/>
              <a:gdLst/>
              <a:ahLst/>
              <a:cxnLst/>
              <a:rect l="l" t="t" r="r" b="b"/>
              <a:pathLst>
                <a:path w="1756" h="173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2465725" y="4175850"/>
              <a:ext cx="40825" cy="40450"/>
            </a:xfrm>
            <a:custGeom>
              <a:avLst/>
              <a:gdLst/>
              <a:ahLst/>
              <a:cxnLst/>
              <a:rect l="l" t="t" r="r" b="b"/>
              <a:pathLst>
                <a:path w="1633" h="161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2468700" y="4178925"/>
              <a:ext cx="37650" cy="37475"/>
            </a:xfrm>
            <a:custGeom>
              <a:avLst/>
              <a:gdLst/>
              <a:ahLst/>
              <a:cxnLst/>
              <a:rect l="l" t="t" r="r" b="b"/>
              <a:pathLst>
                <a:path w="1506" h="149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2471775" y="4182000"/>
              <a:ext cx="34575" cy="34300"/>
            </a:xfrm>
            <a:custGeom>
              <a:avLst/>
              <a:gdLst/>
              <a:ahLst/>
              <a:cxnLst/>
              <a:rect l="l" t="t" r="r" b="b"/>
              <a:pathLst>
                <a:path w="1383" h="137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2474750" y="4184975"/>
              <a:ext cx="31500" cy="31200"/>
            </a:xfrm>
            <a:custGeom>
              <a:avLst/>
              <a:gdLst/>
              <a:ahLst/>
              <a:cxnLst/>
              <a:rect l="l" t="t" r="r" b="b"/>
              <a:pathLst>
                <a:path w="1260" h="124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2477825" y="4188050"/>
              <a:ext cx="28425" cy="28000"/>
            </a:xfrm>
            <a:custGeom>
              <a:avLst/>
              <a:gdLst/>
              <a:ahLst/>
              <a:cxnLst/>
              <a:rect l="l" t="t" r="r" b="b"/>
              <a:pathLst>
                <a:path w="1137" h="112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2480900" y="4191025"/>
              <a:ext cx="25250" cy="25050"/>
            </a:xfrm>
            <a:custGeom>
              <a:avLst/>
              <a:gdLst/>
              <a:ahLst/>
              <a:cxnLst/>
              <a:rect l="l" t="t" r="r" b="b"/>
              <a:pathLst>
                <a:path w="1010" h="100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1839775" y="3978500"/>
              <a:ext cx="108175" cy="107775"/>
            </a:xfrm>
            <a:custGeom>
              <a:avLst/>
              <a:gdLst/>
              <a:ahLst/>
              <a:cxnLst/>
              <a:rect l="l" t="t" r="r" b="b"/>
              <a:pathLst>
                <a:path w="4327" h="4311" extrusionOk="0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1840900" y="3979725"/>
              <a:ext cx="107150" cy="106550"/>
            </a:xfrm>
            <a:custGeom>
              <a:avLst/>
              <a:gdLst/>
              <a:ahLst/>
              <a:cxnLst/>
              <a:rect l="l" t="t" r="r" b="b"/>
              <a:pathLst>
                <a:path w="4286" h="4262" extrusionOk="0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1842050" y="3980975"/>
              <a:ext cx="105900" cy="105175"/>
            </a:xfrm>
            <a:custGeom>
              <a:avLst/>
              <a:gdLst/>
              <a:ahLst/>
              <a:cxnLst/>
              <a:rect l="l" t="t" r="r" b="b"/>
              <a:pathLst>
                <a:path w="4236" h="4207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1843375" y="3982100"/>
              <a:ext cx="104675" cy="104050"/>
            </a:xfrm>
            <a:custGeom>
              <a:avLst/>
              <a:gdLst/>
              <a:ahLst/>
              <a:cxnLst/>
              <a:rect l="l" t="t" r="r" b="b"/>
              <a:pathLst>
                <a:path w="4187" h="4162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1844500" y="3983325"/>
              <a:ext cx="103450" cy="102825"/>
            </a:xfrm>
            <a:custGeom>
              <a:avLst/>
              <a:gdLst/>
              <a:ahLst/>
              <a:cxnLst/>
              <a:rect l="l" t="t" r="r" b="b"/>
              <a:pathLst>
                <a:path w="4138" h="4113" extrusionOk="0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1845625" y="3984450"/>
              <a:ext cx="102325" cy="101600"/>
            </a:xfrm>
            <a:custGeom>
              <a:avLst/>
              <a:gdLst/>
              <a:ahLst/>
              <a:cxnLst/>
              <a:rect l="l" t="t" r="r" b="b"/>
              <a:pathLst>
                <a:path w="4093" h="4064" extrusionOk="0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1846850" y="3985575"/>
              <a:ext cx="101000" cy="100475"/>
            </a:xfrm>
            <a:custGeom>
              <a:avLst/>
              <a:gdLst/>
              <a:ahLst/>
              <a:cxnLst/>
              <a:rect l="l" t="t" r="r" b="b"/>
              <a:pathLst>
                <a:path w="4040" h="4019" extrusionOk="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1847975" y="3986900"/>
              <a:ext cx="99975" cy="99250"/>
            </a:xfrm>
            <a:custGeom>
              <a:avLst/>
              <a:gdLst/>
              <a:ahLst/>
              <a:cxnLst/>
              <a:rect l="l" t="t" r="r" b="b"/>
              <a:pathLst>
                <a:path w="3999" h="3970" extrusionOk="0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1849225" y="3988050"/>
              <a:ext cx="98625" cy="98000"/>
            </a:xfrm>
            <a:custGeom>
              <a:avLst/>
              <a:gdLst/>
              <a:ahLst/>
              <a:cxnLst/>
              <a:rect l="l" t="t" r="r" b="b"/>
              <a:pathLst>
                <a:path w="3945" h="39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1850450" y="3989175"/>
              <a:ext cx="97400" cy="96875"/>
            </a:xfrm>
            <a:custGeom>
              <a:avLst/>
              <a:gdLst/>
              <a:ahLst/>
              <a:cxnLst/>
              <a:rect l="l" t="t" r="r" b="b"/>
              <a:pathLst>
                <a:path w="3896" h="3875" extrusionOk="0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1851575" y="3990300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1852700" y="399162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1854025" y="3992750"/>
              <a:ext cx="93625" cy="93075"/>
            </a:xfrm>
            <a:custGeom>
              <a:avLst/>
              <a:gdLst/>
              <a:ahLst/>
              <a:cxnLst/>
              <a:rect l="l" t="t" r="r" b="b"/>
              <a:pathLst>
                <a:path w="3745" h="3723" extrusionOk="0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1855150" y="3993875"/>
              <a:ext cx="92500" cy="91950"/>
            </a:xfrm>
            <a:custGeom>
              <a:avLst/>
              <a:gdLst/>
              <a:ahLst/>
              <a:cxnLst/>
              <a:rect l="l" t="t" r="r" b="b"/>
              <a:pathLst>
                <a:path w="3700" h="36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1856275" y="3995100"/>
              <a:ext cx="91275" cy="90825"/>
            </a:xfrm>
            <a:custGeom>
              <a:avLst/>
              <a:gdLst/>
              <a:ahLst/>
              <a:cxnLst/>
              <a:rect l="l" t="t" r="r" b="b"/>
              <a:pathLst>
                <a:path w="3651" h="3633" extrusionOk="0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1857425" y="3996350"/>
              <a:ext cx="90125" cy="89575"/>
            </a:xfrm>
            <a:custGeom>
              <a:avLst/>
              <a:gdLst/>
              <a:ahLst/>
              <a:cxnLst/>
              <a:rect l="l" t="t" r="r" b="b"/>
              <a:pathLst>
                <a:path w="3605" h="358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1858550" y="3997475"/>
              <a:ext cx="89000" cy="88450"/>
            </a:xfrm>
            <a:custGeom>
              <a:avLst/>
              <a:gdLst/>
              <a:ahLst/>
              <a:cxnLst/>
              <a:rect l="l" t="t" r="r" b="b"/>
              <a:pathLst>
                <a:path w="3560" h="353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1859875" y="399870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1861000" y="3999825"/>
              <a:ext cx="86450" cy="85900"/>
            </a:xfrm>
            <a:custGeom>
              <a:avLst/>
              <a:gdLst/>
              <a:ahLst/>
              <a:cxnLst/>
              <a:rect l="l" t="t" r="r" b="b"/>
              <a:pathLst>
                <a:path w="3458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1862225" y="4000950"/>
              <a:ext cx="85225" cy="84775"/>
            </a:xfrm>
            <a:custGeom>
              <a:avLst/>
              <a:gdLst/>
              <a:ahLst/>
              <a:cxnLst/>
              <a:rect l="l" t="t" r="r" b="b"/>
              <a:pathLst>
                <a:path w="3409" h="3391" extrusionOk="0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1863350" y="4002300"/>
              <a:ext cx="84000" cy="83625"/>
            </a:xfrm>
            <a:custGeom>
              <a:avLst/>
              <a:gdLst/>
              <a:ahLst/>
              <a:cxnLst/>
              <a:rect l="l" t="t" r="r" b="b"/>
              <a:pathLst>
                <a:path w="3360" h="334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1864500" y="4003425"/>
              <a:ext cx="82950" cy="82300"/>
            </a:xfrm>
            <a:custGeom>
              <a:avLst/>
              <a:gdLst/>
              <a:ahLst/>
              <a:cxnLst/>
              <a:rect l="l" t="t" r="r" b="b"/>
              <a:pathLst>
                <a:path w="3318" h="329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1865825" y="4004550"/>
              <a:ext cx="81525" cy="81075"/>
            </a:xfrm>
            <a:custGeom>
              <a:avLst/>
              <a:gdLst/>
              <a:ahLst/>
              <a:cxnLst/>
              <a:rect l="l" t="t" r="r" b="b"/>
              <a:pathLst>
                <a:path w="3261" h="3243" extrusionOk="0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1866950" y="4005675"/>
              <a:ext cx="80400" cy="79950"/>
            </a:xfrm>
            <a:custGeom>
              <a:avLst/>
              <a:gdLst/>
              <a:ahLst/>
              <a:cxnLst/>
              <a:rect l="l" t="t" r="r" b="b"/>
              <a:pathLst>
                <a:path w="3216" h="3198" extrusionOk="0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1868075" y="400700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1869200" y="4008125"/>
              <a:ext cx="78150" cy="77500"/>
            </a:xfrm>
            <a:custGeom>
              <a:avLst/>
              <a:gdLst/>
              <a:ahLst/>
              <a:cxnLst/>
              <a:rect l="l" t="t" r="r" b="b"/>
              <a:pathLst>
                <a:path w="3126" h="3100" extrusionOk="0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1870525" y="4009250"/>
              <a:ext cx="76625" cy="76375"/>
            </a:xfrm>
            <a:custGeom>
              <a:avLst/>
              <a:gdLst/>
              <a:ahLst/>
              <a:cxnLst/>
              <a:rect l="l" t="t" r="r" b="b"/>
              <a:pathLst>
                <a:path w="3065" h="3055" extrusionOk="0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1871675" y="4010500"/>
              <a:ext cx="75475" cy="75025"/>
            </a:xfrm>
            <a:custGeom>
              <a:avLst/>
              <a:gdLst/>
              <a:ahLst/>
              <a:cxnLst/>
              <a:rect l="l" t="t" r="r" b="b"/>
              <a:pathLst>
                <a:path w="3019" h="3001" extrusionOk="0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1872800" y="4011725"/>
              <a:ext cx="74225" cy="73900"/>
            </a:xfrm>
            <a:custGeom>
              <a:avLst/>
              <a:gdLst/>
              <a:ahLst/>
              <a:cxnLst/>
              <a:rect l="l" t="t" r="r" b="b"/>
              <a:pathLst>
                <a:path w="2969" h="295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1873925" y="4012850"/>
              <a:ext cx="73225" cy="72775"/>
            </a:xfrm>
            <a:custGeom>
              <a:avLst/>
              <a:gdLst/>
              <a:ahLst/>
              <a:cxnLst/>
              <a:rect l="l" t="t" r="r" b="b"/>
              <a:pathLst>
                <a:path w="2929" h="2911" extrusionOk="0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1875150" y="4014075"/>
              <a:ext cx="71875" cy="71450"/>
            </a:xfrm>
            <a:custGeom>
              <a:avLst/>
              <a:gdLst/>
              <a:ahLst/>
              <a:cxnLst/>
              <a:rect l="l" t="t" r="r" b="b"/>
              <a:pathLst>
                <a:path w="2875" h="2858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2"/>
            <p:cNvSpPr/>
            <p:nvPr/>
          </p:nvSpPr>
          <p:spPr>
            <a:xfrm>
              <a:off x="1876375" y="4015200"/>
              <a:ext cx="70650" cy="70325"/>
            </a:xfrm>
            <a:custGeom>
              <a:avLst/>
              <a:gdLst/>
              <a:ahLst/>
              <a:cxnLst/>
              <a:rect l="l" t="t" r="r" b="b"/>
              <a:pathLst>
                <a:path w="2826" h="2813" extrusionOk="0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1877600" y="4016325"/>
              <a:ext cx="69325" cy="69050"/>
            </a:xfrm>
            <a:custGeom>
              <a:avLst/>
              <a:gdLst/>
              <a:ahLst/>
              <a:cxnLst/>
              <a:rect l="l" t="t" r="r" b="b"/>
              <a:pathLst>
                <a:path w="2773" h="2762" extrusionOk="0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1878725" y="4017675"/>
              <a:ext cx="68200" cy="67700"/>
            </a:xfrm>
            <a:custGeom>
              <a:avLst/>
              <a:gdLst/>
              <a:ahLst/>
              <a:cxnLst/>
              <a:rect l="l" t="t" r="r" b="b"/>
              <a:pathLst>
                <a:path w="2728" h="270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1879875" y="4018800"/>
              <a:ext cx="67050" cy="66575"/>
            </a:xfrm>
            <a:custGeom>
              <a:avLst/>
              <a:gdLst/>
              <a:ahLst/>
              <a:cxnLst/>
              <a:rect l="l" t="t" r="r" b="b"/>
              <a:pathLst>
                <a:path w="2682" h="2663" extrusionOk="0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1881200" y="4019925"/>
              <a:ext cx="65825" cy="65450"/>
            </a:xfrm>
            <a:custGeom>
              <a:avLst/>
              <a:gdLst/>
              <a:ahLst/>
              <a:cxnLst/>
              <a:rect l="l" t="t" r="r" b="b"/>
              <a:pathLst>
                <a:path w="2633" h="2618" extrusionOk="0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1882325" y="4021050"/>
              <a:ext cx="64600" cy="64150"/>
            </a:xfrm>
            <a:custGeom>
              <a:avLst/>
              <a:gdLst/>
              <a:ahLst/>
              <a:cxnLst/>
              <a:rect l="l" t="t" r="r" b="b"/>
              <a:pathLst>
                <a:path w="2584" h="2566" extrusionOk="0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1883450" y="402237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1884575" y="402350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1885800" y="4024625"/>
              <a:ext cx="61125" cy="60575"/>
            </a:xfrm>
            <a:custGeom>
              <a:avLst/>
              <a:gdLst/>
              <a:ahLst/>
              <a:cxnLst/>
              <a:rect l="l" t="t" r="r" b="b"/>
              <a:pathLst>
                <a:path w="2445" h="24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1887050" y="4025875"/>
              <a:ext cx="59775" cy="59325"/>
            </a:xfrm>
            <a:custGeom>
              <a:avLst/>
              <a:gdLst/>
              <a:ahLst/>
              <a:cxnLst/>
              <a:rect l="l" t="t" r="r" b="b"/>
              <a:pathLst>
                <a:path w="2391" h="237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1888175" y="4027100"/>
              <a:ext cx="58650" cy="58275"/>
            </a:xfrm>
            <a:custGeom>
              <a:avLst/>
              <a:gdLst/>
              <a:ahLst/>
              <a:cxnLst/>
              <a:rect l="l" t="t" r="r" b="b"/>
              <a:pathLst>
                <a:path w="2346" h="2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1889300" y="4028225"/>
              <a:ext cx="57525" cy="56850"/>
            </a:xfrm>
            <a:custGeom>
              <a:avLst/>
              <a:gdLst/>
              <a:ahLst/>
              <a:cxnLst/>
              <a:rect l="l" t="t" r="r" b="b"/>
              <a:pathLst>
                <a:path w="2301" h="227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1890525" y="4029450"/>
              <a:ext cx="56300" cy="55650"/>
            </a:xfrm>
            <a:custGeom>
              <a:avLst/>
              <a:gdLst/>
              <a:ahLst/>
              <a:cxnLst/>
              <a:rect l="l" t="t" r="r" b="b"/>
              <a:pathLst>
                <a:path w="2252" h="22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1891650" y="4030575"/>
              <a:ext cx="54975" cy="54525"/>
            </a:xfrm>
            <a:custGeom>
              <a:avLst/>
              <a:gdLst/>
              <a:ahLst/>
              <a:cxnLst/>
              <a:rect l="l" t="t" r="r" b="b"/>
              <a:pathLst>
                <a:path w="2199" h="21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1892975" y="4031700"/>
              <a:ext cx="53550" cy="53300"/>
            </a:xfrm>
            <a:custGeom>
              <a:avLst/>
              <a:gdLst/>
              <a:ahLst/>
              <a:cxnLst/>
              <a:rect l="l" t="t" r="r" b="b"/>
              <a:pathLst>
                <a:path w="2142" h="21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1894125" y="4033050"/>
              <a:ext cx="52400" cy="52050"/>
            </a:xfrm>
            <a:custGeom>
              <a:avLst/>
              <a:gdLst/>
              <a:ahLst/>
              <a:cxnLst/>
              <a:rect l="l" t="t" r="r" b="b"/>
              <a:pathLst>
                <a:path w="2096" h="208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1895250" y="4034175"/>
              <a:ext cx="51275" cy="50925"/>
            </a:xfrm>
            <a:custGeom>
              <a:avLst/>
              <a:gdLst/>
              <a:ahLst/>
              <a:cxnLst/>
              <a:rect l="l" t="t" r="r" b="b"/>
              <a:pathLst>
                <a:path w="2051" h="203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1896375" y="4035300"/>
              <a:ext cx="50150" cy="49700"/>
            </a:xfrm>
            <a:custGeom>
              <a:avLst/>
              <a:gdLst/>
              <a:ahLst/>
              <a:cxnLst/>
              <a:rect l="l" t="t" r="r" b="b"/>
              <a:pathLst>
                <a:path w="2006" h="198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1897700" y="4036425"/>
              <a:ext cx="48725" cy="48575"/>
            </a:xfrm>
            <a:custGeom>
              <a:avLst/>
              <a:gdLst/>
              <a:ahLst/>
              <a:cxnLst/>
              <a:rect l="l" t="t" r="r" b="b"/>
              <a:pathLst>
                <a:path w="1949" h="194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1898825" y="4037750"/>
              <a:ext cx="47600" cy="47350"/>
            </a:xfrm>
            <a:custGeom>
              <a:avLst/>
              <a:gdLst/>
              <a:ahLst/>
              <a:cxnLst/>
              <a:rect l="l" t="t" r="r" b="b"/>
              <a:pathLst>
                <a:path w="1904" h="18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1899950" y="4038875"/>
              <a:ext cx="46475" cy="46125"/>
            </a:xfrm>
            <a:custGeom>
              <a:avLst/>
              <a:gdLst/>
              <a:ahLst/>
              <a:cxnLst/>
              <a:rect l="l" t="t" r="r" b="b"/>
              <a:pathLst>
                <a:path w="1859" h="18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1901200" y="4040000"/>
              <a:ext cx="45225" cy="44850"/>
            </a:xfrm>
            <a:custGeom>
              <a:avLst/>
              <a:gdLst/>
              <a:ahLst/>
              <a:cxnLst/>
              <a:rect l="l" t="t" r="r" b="b"/>
              <a:pathLst>
                <a:path w="1809" h="179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1902325" y="4041250"/>
              <a:ext cx="43900" cy="43600"/>
            </a:xfrm>
            <a:custGeom>
              <a:avLst/>
              <a:gdLst/>
              <a:ahLst/>
              <a:cxnLst/>
              <a:rect l="l" t="t" r="r" b="b"/>
              <a:pathLst>
                <a:path w="1756" h="174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1903550" y="4042475"/>
              <a:ext cx="42775" cy="42375"/>
            </a:xfrm>
            <a:custGeom>
              <a:avLst/>
              <a:gdLst/>
              <a:ahLst/>
              <a:cxnLst/>
              <a:rect l="l" t="t" r="r" b="b"/>
              <a:pathLst>
                <a:path w="1711" h="16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1904675" y="4043600"/>
              <a:ext cx="41650" cy="41250"/>
            </a:xfrm>
            <a:custGeom>
              <a:avLst/>
              <a:gdLst/>
              <a:ahLst/>
              <a:cxnLst/>
              <a:rect l="l" t="t" r="r" b="b"/>
              <a:pathLst>
                <a:path w="1666" h="165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1905900" y="4044825"/>
              <a:ext cx="40325" cy="40025"/>
            </a:xfrm>
            <a:custGeom>
              <a:avLst/>
              <a:gdLst/>
              <a:ahLst/>
              <a:cxnLst/>
              <a:rect l="l" t="t" r="r" b="b"/>
              <a:pathLst>
                <a:path w="1613" h="160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1907025" y="4045950"/>
              <a:ext cx="39100" cy="38725"/>
            </a:xfrm>
            <a:custGeom>
              <a:avLst/>
              <a:gdLst/>
              <a:ahLst/>
              <a:cxnLst/>
              <a:rect l="l" t="t" r="r" b="b"/>
              <a:pathLst>
                <a:path w="1564" h="15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1908375" y="4047075"/>
              <a:ext cx="37750" cy="37600"/>
            </a:xfrm>
            <a:custGeom>
              <a:avLst/>
              <a:gdLst/>
              <a:ahLst/>
              <a:cxnLst/>
              <a:rect l="l" t="t" r="r" b="b"/>
              <a:pathLst>
                <a:path w="1510" h="150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1909500" y="4048425"/>
              <a:ext cx="36500" cy="36425"/>
            </a:xfrm>
            <a:custGeom>
              <a:avLst/>
              <a:gdLst/>
              <a:ahLst/>
              <a:cxnLst/>
              <a:rect l="l" t="t" r="r" b="b"/>
              <a:pathLst>
                <a:path w="1460" h="145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1910625" y="4049550"/>
              <a:ext cx="35500" cy="35125"/>
            </a:xfrm>
            <a:custGeom>
              <a:avLst/>
              <a:gdLst/>
              <a:ahLst/>
              <a:cxnLst/>
              <a:rect l="l" t="t" r="r" b="b"/>
              <a:pathLst>
                <a:path w="1420" h="14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1911750" y="4050675"/>
              <a:ext cx="34250" cy="34000"/>
            </a:xfrm>
            <a:custGeom>
              <a:avLst/>
              <a:gdLst/>
              <a:ahLst/>
              <a:cxnLst/>
              <a:rect l="l" t="t" r="r" b="b"/>
              <a:pathLst>
                <a:path w="1370" h="136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1912975" y="4051800"/>
              <a:ext cx="33025" cy="32875"/>
            </a:xfrm>
            <a:custGeom>
              <a:avLst/>
              <a:gdLst/>
              <a:ahLst/>
              <a:cxnLst/>
              <a:rect l="l" t="t" r="r" b="b"/>
              <a:pathLst>
                <a:path w="1321" h="13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1914200" y="405312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1915325" y="4054250"/>
              <a:ext cx="30675" cy="30300"/>
            </a:xfrm>
            <a:custGeom>
              <a:avLst/>
              <a:gdLst/>
              <a:ahLst/>
              <a:cxnLst/>
              <a:rect l="l" t="t" r="r" b="b"/>
              <a:pathLst>
                <a:path w="1227" h="121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1916575" y="4055400"/>
              <a:ext cx="29325" cy="29175"/>
            </a:xfrm>
            <a:custGeom>
              <a:avLst/>
              <a:gdLst/>
              <a:ahLst/>
              <a:cxnLst/>
              <a:rect l="l" t="t" r="r" b="b"/>
              <a:pathLst>
                <a:path w="1173" h="11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1917700" y="4056625"/>
              <a:ext cx="28200" cy="27825"/>
            </a:xfrm>
            <a:custGeom>
              <a:avLst/>
              <a:gdLst/>
              <a:ahLst/>
              <a:cxnLst/>
              <a:rect l="l" t="t" r="r" b="b"/>
              <a:pathLst>
                <a:path w="1128" h="111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1918825" y="4057750"/>
              <a:ext cx="26975" cy="26700"/>
            </a:xfrm>
            <a:custGeom>
              <a:avLst/>
              <a:gdLst/>
              <a:ahLst/>
              <a:cxnLst/>
              <a:rect l="l" t="t" r="r" b="b"/>
              <a:pathLst>
                <a:path w="1079" h="1068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1920150" y="4058975"/>
              <a:ext cx="25850" cy="25600"/>
            </a:xfrm>
            <a:custGeom>
              <a:avLst/>
              <a:gdLst/>
              <a:ahLst/>
              <a:cxnLst/>
              <a:rect l="l" t="t" r="r" b="b"/>
              <a:pathLst>
                <a:path w="1034" h="102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1921275" y="406020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1922400" y="406132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1923525" y="4062450"/>
              <a:ext cx="22275" cy="22000"/>
            </a:xfrm>
            <a:custGeom>
              <a:avLst/>
              <a:gdLst/>
              <a:ahLst/>
              <a:cxnLst/>
              <a:rect l="l" t="t" r="r" b="b"/>
              <a:pathLst>
                <a:path w="891" h="88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1924875" y="4063800"/>
              <a:ext cx="20925" cy="20625"/>
            </a:xfrm>
            <a:custGeom>
              <a:avLst/>
              <a:gdLst/>
              <a:ahLst/>
              <a:cxnLst/>
              <a:rect l="l" t="t" r="r" b="b"/>
              <a:pathLst>
                <a:path w="837" h="8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1926000" y="4064925"/>
              <a:ext cx="19800" cy="19400"/>
            </a:xfrm>
            <a:custGeom>
              <a:avLst/>
              <a:gdLst/>
              <a:ahLst/>
              <a:cxnLst/>
              <a:rect l="l" t="t" r="r" b="b"/>
              <a:pathLst>
                <a:path w="792" h="77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1927125" y="4066050"/>
              <a:ext cx="18675" cy="18275"/>
            </a:xfrm>
            <a:custGeom>
              <a:avLst/>
              <a:gdLst/>
              <a:ahLst/>
              <a:cxnLst/>
              <a:rect l="l" t="t" r="r" b="b"/>
              <a:pathLst>
                <a:path w="747" h="731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1928350" y="4067175"/>
              <a:ext cx="17250" cy="16975"/>
            </a:xfrm>
            <a:custGeom>
              <a:avLst/>
              <a:gdLst/>
              <a:ahLst/>
              <a:cxnLst/>
              <a:rect l="l" t="t" r="r" b="b"/>
              <a:pathLst>
                <a:path w="690" h="67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1929475" y="4068500"/>
              <a:ext cx="16125" cy="15825"/>
            </a:xfrm>
            <a:custGeom>
              <a:avLst/>
              <a:gdLst/>
              <a:ahLst/>
              <a:cxnLst/>
              <a:rect l="l" t="t" r="r" b="b"/>
              <a:pathLst>
                <a:path w="645" h="63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1930700" y="4069650"/>
              <a:ext cx="14900" cy="14675"/>
            </a:xfrm>
            <a:custGeom>
              <a:avLst/>
              <a:gdLst/>
              <a:ahLst/>
              <a:cxnLst/>
              <a:rect l="l" t="t" r="r" b="b"/>
              <a:pathLst>
                <a:path w="596" h="5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1931950" y="4070775"/>
              <a:ext cx="13650" cy="13375"/>
            </a:xfrm>
            <a:custGeom>
              <a:avLst/>
              <a:gdLst/>
              <a:ahLst/>
              <a:cxnLst/>
              <a:rect l="l" t="t" r="r" b="b"/>
              <a:pathLst>
                <a:path w="546" h="53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1933075" y="4072000"/>
              <a:ext cx="12425" cy="12150"/>
            </a:xfrm>
            <a:custGeom>
              <a:avLst/>
              <a:gdLst/>
              <a:ahLst/>
              <a:cxnLst/>
              <a:rect l="l" t="t" r="r" b="b"/>
              <a:pathLst>
                <a:path w="497" h="48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1934200" y="4073125"/>
              <a:ext cx="11300" cy="11050"/>
            </a:xfrm>
            <a:custGeom>
              <a:avLst/>
              <a:gdLst/>
              <a:ahLst/>
              <a:cxnLst/>
              <a:rect l="l" t="t" r="r" b="b"/>
              <a:pathLst>
                <a:path w="452" h="442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1935525" y="4074350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2231800" y="4090250"/>
              <a:ext cx="108175" cy="107750"/>
            </a:xfrm>
            <a:custGeom>
              <a:avLst/>
              <a:gdLst/>
              <a:ahLst/>
              <a:cxnLst/>
              <a:rect l="l" t="t" r="r" b="b"/>
              <a:pathLst>
                <a:path w="4327" h="4310" extrusionOk="0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2232925" y="4091375"/>
              <a:ext cx="107150" cy="106625"/>
            </a:xfrm>
            <a:custGeom>
              <a:avLst/>
              <a:gdLst/>
              <a:ahLst/>
              <a:cxnLst/>
              <a:rect l="l" t="t" r="r" b="b"/>
              <a:pathLst>
                <a:path w="4286" h="4265" extrusionOk="0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2234050" y="4092700"/>
              <a:ext cx="105825" cy="105175"/>
            </a:xfrm>
            <a:custGeom>
              <a:avLst/>
              <a:gdLst/>
              <a:ahLst/>
              <a:cxnLst/>
              <a:rect l="l" t="t" r="r" b="b"/>
              <a:pathLst>
                <a:path w="4233" h="420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2235375" y="4093825"/>
              <a:ext cx="104700" cy="104050"/>
            </a:xfrm>
            <a:custGeom>
              <a:avLst/>
              <a:gdLst/>
              <a:ahLst/>
              <a:cxnLst/>
              <a:rect l="l" t="t" r="r" b="b"/>
              <a:pathLst>
                <a:path w="4188" h="4162" extrusionOk="0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2236500" y="4095050"/>
              <a:ext cx="103475" cy="102825"/>
            </a:xfrm>
            <a:custGeom>
              <a:avLst/>
              <a:gdLst/>
              <a:ahLst/>
              <a:cxnLst/>
              <a:rect l="l" t="t" r="r" b="b"/>
              <a:pathLst>
                <a:path w="4139" h="4113" extrusionOk="0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2237625" y="4096200"/>
              <a:ext cx="102350" cy="101575"/>
            </a:xfrm>
            <a:custGeom>
              <a:avLst/>
              <a:gdLst/>
              <a:ahLst/>
              <a:cxnLst/>
              <a:rect l="l" t="t" r="r" b="b"/>
              <a:pathLst>
                <a:path w="4094" h="4063" extrusionOk="0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2238775" y="4097425"/>
              <a:ext cx="101000" cy="100450"/>
            </a:xfrm>
            <a:custGeom>
              <a:avLst/>
              <a:gdLst/>
              <a:ahLst/>
              <a:cxnLst/>
              <a:rect l="l" t="t" r="r" b="b"/>
              <a:pathLst>
                <a:path w="4040" h="4018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2240000" y="4098650"/>
              <a:ext cx="99875" cy="99250"/>
            </a:xfrm>
            <a:custGeom>
              <a:avLst/>
              <a:gdLst/>
              <a:ahLst/>
              <a:cxnLst/>
              <a:rect l="l" t="t" r="r" b="b"/>
              <a:pathLst>
                <a:path w="3995" h="397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2241225" y="4099775"/>
              <a:ext cx="98550" cy="98000"/>
            </a:xfrm>
            <a:custGeom>
              <a:avLst/>
              <a:gdLst/>
              <a:ahLst/>
              <a:cxnLst/>
              <a:rect l="l" t="t" r="r" b="b"/>
              <a:pathLst>
                <a:path w="3942" h="392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2242350" y="4100900"/>
              <a:ext cx="97425" cy="96875"/>
            </a:xfrm>
            <a:custGeom>
              <a:avLst/>
              <a:gdLst/>
              <a:ahLst/>
              <a:cxnLst/>
              <a:rect l="l" t="t" r="r" b="b"/>
              <a:pathLst>
                <a:path w="3897" h="3875" extrusionOk="0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2243575" y="4102025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2244700" y="410337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2245950" y="4104500"/>
              <a:ext cx="93700" cy="93175"/>
            </a:xfrm>
            <a:custGeom>
              <a:avLst/>
              <a:gdLst/>
              <a:ahLst/>
              <a:cxnLst/>
              <a:rect l="l" t="t" r="r" b="b"/>
              <a:pathLst>
                <a:path w="3748" h="3727" extrusionOk="0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2247175" y="4105625"/>
              <a:ext cx="92475" cy="92050"/>
            </a:xfrm>
            <a:custGeom>
              <a:avLst/>
              <a:gdLst/>
              <a:ahLst/>
              <a:cxnLst/>
              <a:rect l="l" t="t" r="r" b="b"/>
              <a:pathLst>
                <a:path w="3699" h="3682" extrusionOk="0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2248300" y="4106750"/>
              <a:ext cx="91250" cy="90925"/>
            </a:xfrm>
            <a:custGeom>
              <a:avLst/>
              <a:gdLst/>
              <a:ahLst/>
              <a:cxnLst/>
              <a:rect l="l" t="t" r="r" b="b"/>
              <a:pathLst>
                <a:path w="3650" h="3637" extrusionOk="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2249425" y="4108075"/>
              <a:ext cx="90125" cy="89600"/>
            </a:xfrm>
            <a:custGeom>
              <a:avLst/>
              <a:gdLst/>
              <a:ahLst/>
              <a:cxnLst/>
              <a:rect l="l" t="t" r="r" b="b"/>
              <a:pathLst>
                <a:path w="3605" h="3584" extrusionOk="0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2250550" y="4109200"/>
              <a:ext cx="89000" cy="88475"/>
            </a:xfrm>
            <a:custGeom>
              <a:avLst/>
              <a:gdLst/>
              <a:ahLst/>
              <a:cxnLst/>
              <a:rect l="l" t="t" r="r" b="b"/>
              <a:pathLst>
                <a:path w="3560" h="3539" extrusionOk="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2251875" y="411045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2253025" y="4111575"/>
              <a:ext cx="86425" cy="85900"/>
            </a:xfrm>
            <a:custGeom>
              <a:avLst/>
              <a:gdLst/>
              <a:ahLst/>
              <a:cxnLst/>
              <a:rect l="l" t="t" r="r" b="b"/>
              <a:pathLst>
                <a:path w="3457" h="3436" extrusionOk="0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2254150" y="4112800"/>
              <a:ext cx="85300" cy="84875"/>
            </a:xfrm>
            <a:custGeom>
              <a:avLst/>
              <a:gdLst/>
              <a:ahLst/>
              <a:cxnLst/>
              <a:rect l="l" t="t" r="r" b="b"/>
              <a:pathLst>
                <a:path w="3412" h="3395" extrusionOk="0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2255375" y="4114025"/>
              <a:ext cx="84075" cy="83650"/>
            </a:xfrm>
            <a:custGeom>
              <a:avLst/>
              <a:gdLst/>
              <a:ahLst/>
              <a:cxnLst/>
              <a:rect l="l" t="t" r="r" b="b"/>
              <a:pathLst>
                <a:path w="3363" h="3346" extrusionOk="0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2256600" y="4115150"/>
              <a:ext cx="82850" cy="82325"/>
            </a:xfrm>
            <a:custGeom>
              <a:avLst/>
              <a:gdLst/>
              <a:ahLst/>
              <a:cxnLst/>
              <a:rect l="l" t="t" r="r" b="b"/>
              <a:pathLst>
                <a:path w="3314" h="32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2257725" y="4116275"/>
              <a:ext cx="81525" cy="81100"/>
            </a:xfrm>
            <a:custGeom>
              <a:avLst/>
              <a:gdLst/>
              <a:ahLst/>
              <a:cxnLst/>
              <a:rect l="l" t="t" r="r" b="b"/>
              <a:pathLst>
                <a:path w="3261" h="3244" extrusionOk="0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2"/>
            <p:cNvSpPr/>
            <p:nvPr/>
          </p:nvSpPr>
          <p:spPr>
            <a:xfrm>
              <a:off x="2258950" y="4117400"/>
              <a:ext cx="80300" cy="79975"/>
            </a:xfrm>
            <a:custGeom>
              <a:avLst/>
              <a:gdLst/>
              <a:ahLst/>
              <a:cxnLst/>
              <a:rect l="l" t="t" r="r" b="b"/>
              <a:pathLst>
                <a:path w="3212" h="3199" extrusionOk="0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2260075" y="411875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2261225" y="4119875"/>
              <a:ext cx="78025" cy="77500"/>
            </a:xfrm>
            <a:custGeom>
              <a:avLst/>
              <a:gdLst/>
              <a:ahLst/>
              <a:cxnLst/>
              <a:rect l="l" t="t" r="r" b="b"/>
              <a:pathLst>
                <a:path w="3121" h="3100" extrusionOk="0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2262550" y="4121000"/>
              <a:ext cx="76600" cy="76375"/>
            </a:xfrm>
            <a:custGeom>
              <a:avLst/>
              <a:gdLst/>
              <a:ahLst/>
              <a:cxnLst/>
              <a:rect l="l" t="t" r="r" b="b"/>
              <a:pathLst>
                <a:path w="3064" h="3055" extrusionOk="0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2"/>
            <p:cNvSpPr/>
            <p:nvPr/>
          </p:nvSpPr>
          <p:spPr>
            <a:xfrm>
              <a:off x="2263675" y="4122125"/>
              <a:ext cx="75475" cy="75150"/>
            </a:xfrm>
            <a:custGeom>
              <a:avLst/>
              <a:gdLst/>
              <a:ahLst/>
              <a:cxnLst/>
              <a:rect l="l" t="t" r="r" b="b"/>
              <a:pathLst>
                <a:path w="3019" h="3006" extrusionOk="0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2264800" y="4123450"/>
              <a:ext cx="74250" cy="73925"/>
            </a:xfrm>
            <a:custGeom>
              <a:avLst/>
              <a:gdLst/>
              <a:ahLst/>
              <a:cxnLst/>
              <a:rect l="l" t="t" r="r" b="b"/>
              <a:pathLst>
                <a:path w="2970" h="295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2"/>
            <p:cNvSpPr/>
            <p:nvPr/>
          </p:nvSpPr>
          <p:spPr>
            <a:xfrm>
              <a:off x="2265925" y="4124575"/>
              <a:ext cx="73225" cy="72800"/>
            </a:xfrm>
            <a:custGeom>
              <a:avLst/>
              <a:gdLst/>
              <a:ahLst/>
              <a:cxnLst/>
              <a:rect l="l" t="t" r="r" b="b"/>
              <a:pathLst>
                <a:path w="2929" h="291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2267150" y="4125825"/>
              <a:ext cx="71900" cy="71450"/>
            </a:xfrm>
            <a:custGeom>
              <a:avLst/>
              <a:gdLst/>
              <a:ahLst/>
              <a:cxnLst/>
              <a:rect l="l" t="t" r="r" b="b"/>
              <a:pathLst>
                <a:path w="2876" h="2858" extrusionOk="0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2268400" y="4126950"/>
              <a:ext cx="70650" cy="70300"/>
            </a:xfrm>
            <a:custGeom>
              <a:avLst/>
              <a:gdLst/>
              <a:ahLst/>
              <a:cxnLst/>
              <a:rect l="l" t="t" r="r" b="b"/>
              <a:pathLst>
                <a:path w="2826" h="2812" extrusionOk="0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2269525" y="4128175"/>
              <a:ext cx="69425" cy="69075"/>
            </a:xfrm>
            <a:custGeom>
              <a:avLst/>
              <a:gdLst/>
              <a:ahLst/>
              <a:cxnLst/>
              <a:rect l="l" t="t" r="r" b="b"/>
              <a:pathLst>
                <a:path w="2777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2"/>
            <p:cNvSpPr/>
            <p:nvPr/>
          </p:nvSpPr>
          <p:spPr>
            <a:xfrm>
              <a:off x="2270750" y="4129400"/>
              <a:ext cx="68300" cy="67725"/>
            </a:xfrm>
            <a:custGeom>
              <a:avLst/>
              <a:gdLst/>
              <a:ahLst/>
              <a:cxnLst/>
              <a:rect l="l" t="t" r="r" b="b"/>
              <a:pathLst>
                <a:path w="2732" h="2709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2271875" y="4130525"/>
              <a:ext cx="67075" cy="66600"/>
            </a:xfrm>
            <a:custGeom>
              <a:avLst/>
              <a:gdLst/>
              <a:ahLst/>
              <a:cxnLst/>
              <a:rect l="l" t="t" r="r" b="b"/>
              <a:pathLst>
                <a:path w="2683" h="2664" extrusionOk="0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2"/>
            <p:cNvSpPr/>
            <p:nvPr/>
          </p:nvSpPr>
          <p:spPr>
            <a:xfrm>
              <a:off x="2273100" y="4131650"/>
              <a:ext cx="65950" cy="65475"/>
            </a:xfrm>
            <a:custGeom>
              <a:avLst/>
              <a:gdLst/>
              <a:ahLst/>
              <a:cxnLst/>
              <a:rect l="l" t="t" r="r" b="b"/>
              <a:pathLst>
                <a:path w="2638" h="2619" extrusionOk="0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2274325" y="4132775"/>
              <a:ext cx="64625" cy="64175"/>
            </a:xfrm>
            <a:custGeom>
              <a:avLst/>
              <a:gdLst/>
              <a:ahLst/>
              <a:cxnLst/>
              <a:rect l="l" t="t" r="r" b="b"/>
              <a:pathLst>
                <a:path w="2585" h="2567" extrusionOk="0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2275475" y="413412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2276600" y="413525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2277725" y="4136375"/>
              <a:ext cx="61225" cy="60575"/>
            </a:xfrm>
            <a:custGeom>
              <a:avLst/>
              <a:gdLst/>
              <a:ahLst/>
              <a:cxnLst/>
              <a:rect l="l" t="t" r="r" b="b"/>
              <a:pathLst>
                <a:path w="2449" h="242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2279050" y="4137600"/>
              <a:ext cx="59700" cy="59350"/>
            </a:xfrm>
            <a:custGeom>
              <a:avLst/>
              <a:gdLst/>
              <a:ahLst/>
              <a:cxnLst/>
              <a:rect l="l" t="t" r="r" b="b"/>
              <a:pathLst>
                <a:path w="2388" h="237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2280175" y="4138825"/>
              <a:ext cx="58575" cy="58300"/>
            </a:xfrm>
            <a:custGeom>
              <a:avLst/>
              <a:gdLst/>
              <a:ahLst/>
              <a:cxnLst/>
              <a:rect l="l" t="t" r="r" b="b"/>
              <a:pathLst>
                <a:path w="2343" h="23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2281300" y="4139950"/>
              <a:ext cx="57450" cy="56900"/>
            </a:xfrm>
            <a:custGeom>
              <a:avLst/>
              <a:gdLst/>
              <a:ahLst/>
              <a:cxnLst/>
              <a:rect l="l" t="t" r="r" b="b"/>
              <a:pathLst>
                <a:path w="2298" h="227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2282550" y="4141200"/>
              <a:ext cx="56200" cy="55650"/>
            </a:xfrm>
            <a:custGeom>
              <a:avLst/>
              <a:gdLst/>
              <a:ahLst/>
              <a:cxnLst/>
              <a:rect l="l" t="t" r="r" b="b"/>
              <a:pathLst>
                <a:path w="2248" h="222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2283775" y="4142325"/>
              <a:ext cx="54850" cy="54525"/>
            </a:xfrm>
            <a:custGeom>
              <a:avLst/>
              <a:gdLst/>
              <a:ahLst/>
              <a:cxnLst/>
              <a:rect l="l" t="t" r="r" b="b"/>
              <a:pathLst>
                <a:path w="2194" h="21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2284900" y="4143550"/>
              <a:ext cx="53625" cy="53300"/>
            </a:xfrm>
            <a:custGeom>
              <a:avLst/>
              <a:gdLst/>
              <a:ahLst/>
              <a:cxnLst/>
              <a:rect l="l" t="t" r="r" b="b"/>
              <a:pathLst>
                <a:path w="2145" h="213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2286125" y="4144775"/>
              <a:ext cx="52500" cy="52075"/>
            </a:xfrm>
            <a:custGeom>
              <a:avLst/>
              <a:gdLst/>
              <a:ahLst/>
              <a:cxnLst/>
              <a:rect l="l" t="t" r="r" b="b"/>
              <a:pathLst>
                <a:path w="2100" h="208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2287250" y="4145900"/>
              <a:ext cx="51275" cy="50950"/>
            </a:xfrm>
            <a:custGeom>
              <a:avLst/>
              <a:gdLst/>
              <a:ahLst/>
              <a:cxnLst/>
              <a:rect l="l" t="t" r="r" b="b"/>
              <a:pathLst>
                <a:path w="2051" h="203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2288375" y="4147025"/>
              <a:ext cx="50150" cy="49725"/>
            </a:xfrm>
            <a:custGeom>
              <a:avLst/>
              <a:gdLst/>
              <a:ahLst/>
              <a:cxnLst/>
              <a:rect l="l" t="t" r="r" b="b"/>
              <a:pathLst>
                <a:path w="2006" h="198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2289725" y="4148175"/>
              <a:ext cx="48700" cy="48550"/>
            </a:xfrm>
            <a:custGeom>
              <a:avLst/>
              <a:gdLst/>
              <a:ahLst/>
              <a:cxnLst/>
              <a:rect l="l" t="t" r="r" b="b"/>
              <a:pathLst>
                <a:path w="1948" h="194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2290850" y="4149500"/>
              <a:ext cx="47575" cy="47350"/>
            </a:xfrm>
            <a:custGeom>
              <a:avLst/>
              <a:gdLst/>
              <a:ahLst/>
              <a:cxnLst/>
              <a:rect l="l" t="t" r="r" b="b"/>
              <a:pathLst>
                <a:path w="1903" h="18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2291975" y="4150625"/>
              <a:ext cx="46450" cy="46125"/>
            </a:xfrm>
            <a:custGeom>
              <a:avLst/>
              <a:gdLst/>
              <a:ahLst/>
              <a:cxnLst/>
              <a:rect l="l" t="t" r="r" b="b"/>
              <a:pathLst>
                <a:path w="1858" h="184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2293100" y="4151750"/>
              <a:ext cx="45325" cy="44850"/>
            </a:xfrm>
            <a:custGeom>
              <a:avLst/>
              <a:gdLst/>
              <a:ahLst/>
              <a:cxnLst/>
              <a:rect l="l" t="t" r="r" b="b"/>
              <a:pathLst>
                <a:path w="1813" h="179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2294325" y="415297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2295550" y="4154200"/>
              <a:ext cx="42675" cy="42400"/>
            </a:xfrm>
            <a:custGeom>
              <a:avLst/>
              <a:gdLst/>
              <a:ahLst/>
              <a:cxnLst/>
              <a:rect l="l" t="t" r="r" b="b"/>
              <a:pathLst>
                <a:path w="1707" h="1696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2296675" y="4155350"/>
              <a:ext cx="41550" cy="41250"/>
            </a:xfrm>
            <a:custGeom>
              <a:avLst/>
              <a:gdLst/>
              <a:ahLst/>
              <a:cxnLst/>
              <a:rect l="l" t="t" r="r" b="b"/>
              <a:pathLst>
                <a:path w="1662" h="165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2297925" y="4156575"/>
              <a:ext cx="40300" cy="40025"/>
            </a:xfrm>
            <a:custGeom>
              <a:avLst/>
              <a:gdLst/>
              <a:ahLst/>
              <a:cxnLst/>
              <a:rect l="l" t="t" r="r" b="b"/>
              <a:pathLst>
                <a:path w="1612" h="160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2299050" y="4157700"/>
              <a:ext cx="39075" cy="38725"/>
            </a:xfrm>
            <a:custGeom>
              <a:avLst/>
              <a:gdLst/>
              <a:ahLst/>
              <a:cxnLst/>
              <a:rect l="l" t="t" r="r" b="b"/>
              <a:pathLst>
                <a:path w="1563" h="154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2300275" y="4158925"/>
              <a:ext cx="37850" cy="37675"/>
            </a:xfrm>
            <a:custGeom>
              <a:avLst/>
              <a:gdLst/>
              <a:ahLst/>
              <a:cxnLst/>
              <a:rect l="l" t="t" r="r" b="b"/>
              <a:pathLst>
                <a:path w="1514" h="150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2301500" y="4160150"/>
              <a:ext cx="36625" cy="36450"/>
            </a:xfrm>
            <a:custGeom>
              <a:avLst/>
              <a:gdLst/>
              <a:ahLst/>
              <a:cxnLst/>
              <a:rect l="l" t="t" r="r" b="b"/>
              <a:pathLst>
                <a:path w="1465" h="14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2302625" y="4161275"/>
              <a:ext cx="35500" cy="35150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2303750" y="4162400"/>
              <a:ext cx="34275" cy="34025"/>
            </a:xfrm>
            <a:custGeom>
              <a:avLst/>
              <a:gdLst/>
              <a:ahLst/>
              <a:cxnLst/>
              <a:rect l="l" t="t" r="r" b="b"/>
              <a:pathLst>
                <a:path w="1371" h="136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2304875" y="4163550"/>
              <a:ext cx="33150" cy="32875"/>
            </a:xfrm>
            <a:custGeom>
              <a:avLst/>
              <a:gdLst/>
              <a:ahLst/>
              <a:cxnLst/>
              <a:rect l="l" t="t" r="r" b="b"/>
              <a:pathLst>
                <a:path w="1326" h="131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2306225" y="416487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2307350" y="4166000"/>
              <a:ext cx="30675" cy="30325"/>
            </a:xfrm>
            <a:custGeom>
              <a:avLst/>
              <a:gdLst/>
              <a:ahLst/>
              <a:cxnLst/>
              <a:rect l="l" t="t" r="r" b="b"/>
              <a:pathLst>
                <a:path w="1227" h="1213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2308475" y="4167125"/>
              <a:ext cx="29450" cy="29200"/>
            </a:xfrm>
            <a:custGeom>
              <a:avLst/>
              <a:gdLst/>
              <a:ahLst/>
              <a:cxnLst/>
              <a:rect l="l" t="t" r="r" b="b"/>
              <a:pathLst>
                <a:path w="1178" h="116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2309700" y="4168350"/>
              <a:ext cx="28225" cy="27850"/>
            </a:xfrm>
            <a:custGeom>
              <a:avLst/>
              <a:gdLst/>
              <a:ahLst/>
              <a:cxnLst/>
              <a:rect l="l" t="t" r="r" b="b"/>
              <a:pathLst>
                <a:path w="1129" h="111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2310925" y="4169600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2312050" y="4170725"/>
              <a:ext cx="25975" cy="25600"/>
            </a:xfrm>
            <a:custGeom>
              <a:avLst/>
              <a:gdLst/>
              <a:ahLst/>
              <a:cxnLst/>
              <a:rect l="l" t="t" r="r" b="b"/>
              <a:pathLst>
                <a:path w="1039" h="102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2313300" y="417195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2314425" y="417307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2315550" y="4174300"/>
              <a:ext cx="22175" cy="22025"/>
            </a:xfrm>
            <a:custGeom>
              <a:avLst/>
              <a:gdLst/>
              <a:ahLst/>
              <a:cxnLst/>
              <a:rect l="l" t="t" r="r" b="b"/>
              <a:pathLst>
                <a:path w="887" h="881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2316875" y="4175525"/>
              <a:ext cx="21050" cy="20650"/>
            </a:xfrm>
            <a:custGeom>
              <a:avLst/>
              <a:gdLst/>
              <a:ahLst/>
              <a:cxnLst/>
              <a:rect l="l" t="t" r="r" b="b"/>
              <a:pathLst>
                <a:path w="842" h="8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2318000" y="4176650"/>
              <a:ext cx="19725" cy="19425"/>
            </a:xfrm>
            <a:custGeom>
              <a:avLst/>
              <a:gdLst/>
              <a:ahLst/>
              <a:cxnLst/>
              <a:rect l="l" t="t" r="r" b="b"/>
              <a:pathLst>
                <a:path w="789" h="77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2319125" y="4177800"/>
              <a:ext cx="18600" cy="18275"/>
            </a:xfrm>
            <a:custGeom>
              <a:avLst/>
              <a:gdLst/>
              <a:ahLst/>
              <a:cxnLst/>
              <a:rect l="l" t="t" r="r" b="b"/>
              <a:pathLst>
                <a:path w="744" h="7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2320275" y="4178925"/>
              <a:ext cx="17325" cy="16975"/>
            </a:xfrm>
            <a:custGeom>
              <a:avLst/>
              <a:gdLst/>
              <a:ahLst/>
              <a:cxnLst/>
              <a:rect l="l" t="t" r="r" b="b"/>
              <a:pathLst>
                <a:path w="693" h="67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2321500" y="4180250"/>
              <a:ext cx="16100" cy="15825"/>
            </a:xfrm>
            <a:custGeom>
              <a:avLst/>
              <a:gdLst/>
              <a:ahLst/>
              <a:cxnLst/>
              <a:rect l="l" t="t" r="r" b="b"/>
              <a:pathLst>
                <a:path w="644" h="633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2322725" y="4181375"/>
              <a:ext cx="14875" cy="14700"/>
            </a:xfrm>
            <a:custGeom>
              <a:avLst/>
              <a:gdLst/>
              <a:ahLst/>
              <a:cxnLst/>
              <a:rect l="l" t="t" r="r" b="b"/>
              <a:pathLst>
                <a:path w="595" h="58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2323850" y="4182500"/>
              <a:ext cx="13750" cy="13400"/>
            </a:xfrm>
            <a:custGeom>
              <a:avLst/>
              <a:gdLst/>
              <a:ahLst/>
              <a:cxnLst/>
              <a:rect l="l" t="t" r="r" b="b"/>
              <a:pathLst>
                <a:path w="550" h="53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2325075" y="4183725"/>
              <a:ext cx="12425" cy="12175"/>
            </a:xfrm>
            <a:custGeom>
              <a:avLst/>
              <a:gdLst/>
              <a:ahLst/>
              <a:cxnLst/>
              <a:rect l="l" t="t" r="r" b="b"/>
              <a:pathLst>
                <a:path w="497" h="48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2326200" y="4184975"/>
              <a:ext cx="11300" cy="11100"/>
            </a:xfrm>
            <a:custGeom>
              <a:avLst/>
              <a:gdLst/>
              <a:ahLst/>
              <a:cxnLst/>
              <a:rect l="l" t="t" r="r" b="b"/>
              <a:pathLst>
                <a:path w="452" h="4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2327450" y="41861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2526200" y="3979025"/>
              <a:ext cx="84200" cy="83675"/>
            </a:xfrm>
            <a:custGeom>
              <a:avLst/>
              <a:gdLst/>
              <a:ahLst/>
              <a:cxnLst/>
              <a:rect l="l" t="t" r="r" b="b"/>
              <a:pathLst>
                <a:path w="3368" h="3347" extrusionOk="0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2527125" y="3979950"/>
              <a:ext cx="83175" cy="82600"/>
            </a:xfrm>
            <a:custGeom>
              <a:avLst/>
              <a:gdLst/>
              <a:ahLst/>
              <a:cxnLst/>
              <a:rect l="l" t="t" r="r" b="b"/>
              <a:pathLst>
                <a:path w="3327" h="330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2528050" y="3980875"/>
              <a:ext cx="82350" cy="81725"/>
            </a:xfrm>
            <a:custGeom>
              <a:avLst/>
              <a:gdLst/>
              <a:ahLst/>
              <a:cxnLst/>
              <a:rect l="l" t="t" r="r" b="b"/>
              <a:pathLst>
                <a:path w="3294" h="3269" extrusionOk="0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2528875" y="3981775"/>
              <a:ext cx="81425" cy="80575"/>
            </a:xfrm>
            <a:custGeom>
              <a:avLst/>
              <a:gdLst/>
              <a:ahLst/>
              <a:cxnLst/>
              <a:rect l="l" t="t" r="r" b="b"/>
              <a:pathLst>
                <a:path w="3257" h="322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2529800" y="3982600"/>
              <a:ext cx="80400" cy="79825"/>
            </a:xfrm>
            <a:custGeom>
              <a:avLst/>
              <a:gdLst/>
              <a:ahLst/>
              <a:cxnLst/>
              <a:rect l="l" t="t" r="r" b="b"/>
              <a:pathLst>
                <a:path w="3216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2530725" y="3983525"/>
              <a:ext cx="79475" cy="78900"/>
            </a:xfrm>
            <a:custGeom>
              <a:avLst/>
              <a:gdLst/>
              <a:ahLst/>
              <a:cxnLst/>
              <a:rect l="l" t="t" r="r" b="b"/>
              <a:pathLst>
                <a:path w="3179" h="315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2531650" y="3984450"/>
              <a:ext cx="78650" cy="77800"/>
            </a:xfrm>
            <a:custGeom>
              <a:avLst/>
              <a:gdLst/>
              <a:ahLst/>
              <a:cxnLst/>
              <a:rect l="l" t="t" r="r" b="b"/>
              <a:pathLst>
                <a:path w="3146" h="3112" extrusionOk="0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2532675" y="3985475"/>
              <a:ext cx="77525" cy="76950"/>
            </a:xfrm>
            <a:custGeom>
              <a:avLst/>
              <a:gdLst/>
              <a:ahLst/>
              <a:cxnLst/>
              <a:rect l="l" t="t" r="r" b="b"/>
              <a:pathLst>
                <a:path w="3101" h="3078" extrusionOk="0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2533500" y="3986300"/>
              <a:ext cx="76700" cy="75950"/>
            </a:xfrm>
            <a:custGeom>
              <a:avLst/>
              <a:gdLst/>
              <a:ahLst/>
              <a:cxnLst/>
              <a:rect l="l" t="t" r="r" b="b"/>
              <a:pathLst>
                <a:path w="3068" h="3038" extrusionOk="0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2534425" y="3987225"/>
              <a:ext cx="75775" cy="75200"/>
            </a:xfrm>
            <a:custGeom>
              <a:avLst/>
              <a:gdLst/>
              <a:ahLst/>
              <a:cxnLst/>
              <a:rect l="l" t="t" r="r" b="b"/>
              <a:pathLst>
                <a:path w="3031" h="3008" extrusionOk="0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2535325" y="3988150"/>
              <a:ext cx="74775" cy="74200"/>
            </a:xfrm>
            <a:custGeom>
              <a:avLst/>
              <a:gdLst/>
              <a:ahLst/>
              <a:cxnLst/>
              <a:rect l="l" t="t" r="r" b="b"/>
              <a:pathLst>
                <a:path w="2991" h="2968" extrusionOk="0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2536250" y="3989075"/>
              <a:ext cx="73850" cy="73175"/>
            </a:xfrm>
            <a:custGeom>
              <a:avLst/>
              <a:gdLst/>
              <a:ahLst/>
              <a:cxnLst/>
              <a:rect l="l" t="t" r="r" b="b"/>
              <a:pathLst>
                <a:path w="2954" h="29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2537075" y="3989975"/>
              <a:ext cx="72825" cy="72300"/>
            </a:xfrm>
            <a:custGeom>
              <a:avLst/>
              <a:gdLst/>
              <a:ahLst/>
              <a:cxnLst/>
              <a:rect l="l" t="t" r="r" b="b"/>
              <a:pathLst>
                <a:path w="2913" h="2892" extrusionOk="0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2538000" y="3990800"/>
              <a:ext cx="72200" cy="71325"/>
            </a:xfrm>
            <a:custGeom>
              <a:avLst/>
              <a:gdLst/>
              <a:ahLst/>
              <a:cxnLst/>
              <a:rect l="l" t="t" r="r" b="b"/>
              <a:pathLst>
                <a:path w="2888" h="2853" extrusionOk="0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2538925" y="3991825"/>
              <a:ext cx="71175" cy="70450"/>
            </a:xfrm>
            <a:custGeom>
              <a:avLst/>
              <a:gdLst/>
              <a:ahLst/>
              <a:cxnLst/>
              <a:rect l="l" t="t" r="r" b="b"/>
              <a:pathLst>
                <a:path w="2847" h="2818" extrusionOk="0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539950" y="3992750"/>
              <a:ext cx="69950" cy="69525"/>
            </a:xfrm>
            <a:custGeom>
              <a:avLst/>
              <a:gdLst/>
              <a:ahLst/>
              <a:cxnLst/>
              <a:rect l="l" t="t" r="r" b="b"/>
              <a:pathLst>
                <a:path w="2798" h="278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2540875" y="3993675"/>
              <a:ext cx="69025" cy="68500"/>
            </a:xfrm>
            <a:custGeom>
              <a:avLst/>
              <a:gdLst/>
              <a:ahLst/>
              <a:cxnLst/>
              <a:rect l="l" t="t" r="r" b="b"/>
              <a:pathLst>
                <a:path w="2761" h="2740" extrusionOk="0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2541700" y="3994600"/>
              <a:ext cx="68200" cy="67525"/>
            </a:xfrm>
            <a:custGeom>
              <a:avLst/>
              <a:gdLst/>
              <a:ahLst/>
              <a:cxnLst/>
              <a:rect l="l" t="t" r="r" b="b"/>
              <a:pathLst>
                <a:path w="2728" h="2701" extrusionOk="0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2542625" y="3995425"/>
              <a:ext cx="67150" cy="66600"/>
            </a:xfrm>
            <a:custGeom>
              <a:avLst/>
              <a:gdLst/>
              <a:ahLst/>
              <a:cxnLst/>
              <a:rect l="l" t="t" r="r" b="b"/>
              <a:pathLst>
                <a:path w="2686" h="266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2543525" y="3996350"/>
              <a:ext cx="66250" cy="65750"/>
            </a:xfrm>
            <a:custGeom>
              <a:avLst/>
              <a:gdLst/>
              <a:ahLst/>
              <a:cxnLst/>
              <a:rect l="l" t="t" r="r" b="b"/>
              <a:pathLst>
                <a:path w="2650" h="263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2544450" y="3997275"/>
              <a:ext cx="65450" cy="64825"/>
            </a:xfrm>
            <a:custGeom>
              <a:avLst/>
              <a:gdLst/>
              <a:ahLst/>
              <a:cxnLst/>
              <a:rect l="l" t="t" r="r" b="b"/>
              <a:pathLst>
                <a:path w="2618" h="2593" extrusionOk="0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2545275" y="3998300"/>
              <a:ext cx="64500" cy="63800"/>
            </a:xfrm>
            <a:custGeom>
              <a:avLst/>
              <a:gdLst/>
              <a:ahLst/>
              <a:cxnLst/>
              <a:rect l="l" t="t" r="r" b="b"/>
              <a:pathLst>
                <a:path w="2580" h="2552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2546300" y="3999100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2547225" y="4000025"/>
              <a:ext cx="62450" cy="61975"/>
            </a:xfrm>
            <a:custGeom>
              <a:avLst/>
              <a:gdLst/>
              <a:ahLst/>
              <a:cxnLst/>
              <a:rect l="l" t="t" r="r" b="b"/>
              <a:pathLst>
                <a:path w="2498" h="24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2548150" y="4000950"/>
              <a:ext cx="61625" cy="61050"/>
            </a:xfrm>
            <a:custGeom>
              <a:avLst/>
              <a:gdLst/>
              <a:ahLst/>
              <a:cxnLst/>
              <a:rect l="l" t="t" r="r" b="b"/>
              <a:pathLst>
                <a:path w="2465" h="2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2549075" y="4001875"/>
              <a:ext cx="60600" cy="60125"/>
            </a:xfrm>
            <a:custGeom>
              <a:avLst/>
              <a:gdLst/>
              <a:ahLst/>
              <a:cxnLst/>
              <a:rect l="l" t="t" r="r" b="b"/>
              <a:pathLst>
                <a:path w="2424" h="2405" extrusionOk="0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2549900" y="4002800"/>
              <a:ext cx="59675" cy="59100"/>
            </a:xfrm>
            <a:custGeom>
              <a:avLst/>
              <a:gdLst/>
              <a:ahLst/>
              <a:cxnLst/>
              <a:rect l="l" t="t" r="r" b="b"/>
              <a:pathLst>
                <a:path w="2387" h="2364" extrusionOk="0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2550825" y="4003825"/>
              <a:ext cx="58850" cy="58175"/>
            </a:xfrm>
            <a:custGeom>
              <a:avLst/>
              <a:gdLst/>
              <a:ahLst/>
              <a:cxnLst/>
              <a:rect l="l" t="t" r="r" b="b"/>
              <a:pathLst>
                <a:path w="2354" h="2327" extrusionOk="0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2551750" y="4004650"/>
              <a:ext cx="57925" cy="57250"/>
            </a:xfrm>
            <a:custGeom>
              <a:avLst/>
              <a:gdLst/>
              <a:ahLst/>
              <a:cxnLst/>
              <a:rect l="l" t="t" r="r" b="b"/>
              <a:pathLst>
                <a:path w="2317" h="2290" extrusionOk="0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2552650" y="4005575"/>
              <a:ext cx="56925" cy="56425"/>
            </a:xfrm>
            <a:custGeom>
              <a:avLst/>
              <a:gdLst/>
              <a:ahLst/>
              <a:cxnLst/>
              <a:rect l="l" t="t" r="r" b="b"/>
              <a:pathLst>
                <a:path w="2277" h="2257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2553675" y="4006500"/>
              <a:ext cx="55900" cy="55500"/>
            </a:xfrm>
            <a:custGeom>
              <a:avLst/>
              <a:gdLst/>
              <a:ahLst/>
              <a:cxnLst/>
              <a:rect l="l" t="t" r="r" b="b"/>
              <a:pathLst>
                <a:path w="2236" h="222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2554500" y="4007400"/>
              <a:ext cx="54875" cy="54450"/>
            </a:xfrm>
            <a:custGeom>
              <a:avLst/>
              <a:gdLst/>
              <a:ahLst/>
              <a:cxnLst/>
              <a:rect l="l" t="t" r="r" b="b"/>
              <a:pathLst>
                <a:path w="2195" h="217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2555425" y="4008225"/>
              <a:ext cx="53950" cy="53675"/>
            </a:xfrm>
            <a:custGeom>
              <a:avLst/>
              <a:gdLst/>
              <a:ahLst/>
              <a:cxnLst/>
              <a:rect l="l" t="t" r="r" b="b"/>
              <a:pathLst>
                <a:path w="2158" h="214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2556350" y="4009150"/>
              <a:ext cx="53225" cy="52600"/>
            </a:xfrm>
            <a:custGeom>
              <a:avLst/>
              <a:gdLst/>
              <a:ahLst/>
              <a:cxnLst/>
              <a:rect l="l" t="t" r="r" b="b"/>
              <a:pathLst>
                <a:path w="2129" h="210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2557275" y="4010175"/>
              <a:ext cx="52100" cy="51700"/>
            </a:xfrm>
            <a:custGeom>
              <a:avLst/>
              <a:gdLst/>
              <a:ahLst/>
              <a:cxnLst/>
              <a:rect l="l" t="t" r="r" b="b"/>
              <a:pathLst>
                <a:path w="2084" h="206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2558100" y="4011100"/>
              <a:ext cx="51475" cy="50775"/>
            </a:xfrm>
            <a:custGeom>
              <a:avLst/>
              <a:gdLst/>
              <a:ahLst/>
              <a:cxnLst/>
              <a:rect l="l" t="t" r="r" b="b"/>
              <a:pathLst>
                <a:path w="2059" h="2031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2559025" y="4011925"/>
              <a:ext cx="50350" cy="49750"/>
            </a:xfrm>
            <a:custGeom>
              <a:avLst/>
              <a:gdLst/>
              <a:ahLst/>
              <a:cxnLst/>
              <a:rect l="l" t="t" r="r" b="b"/>
              <a:pathLst>
                <a:path w="2014" h="199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2559950" y="4012850"/>
              <a:ext cx="49325" cy="48825"/>
            </a:xfrm>
            <a:custGeom>
              <a:avLst/>
              <a:gdLst/>
              <a:ahLst/>
              <a:cxnLst/>
              <a:rect l="l" t="t" r="r" b="b"/>
              <a:pathLst>
                <a:path w="1973" h="195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2560975" y="4013775"/>
              <a:ext cx="48300" cy="47800"/>
            </a:xfrm>
            <a:custGeom>
              <a:avLst/>
              <a:gdLst/>
              <a:ahLst/>
              <a:cxnLst/>
              <a:rect l="l" t="t" r="r" b="b"/>
              <a:pathLst>
                <a:path w="1932" h="19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2561875" y="4014700"/>
              <a:ext cx="47400" cy="46975"/>
            </a:xfrm>
            <a:custGeom>
              <a:avLst/>
              <a:gdLst/>
              <a:ahLst/>
              <a:cxnLst/>
              <a:rect l="l" t="t" r="r" b="b"/>
              <a:pathLst>
                <a:path w="1896" h="187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2562700" y="4015625"/>
              <a:ext cx="46575" cy="46050"/>
            </a:xfrm>
            <a:custGeom>
              <a:avLst/>
              <a:gdLst/>
              <a:ahLst/>
              <a:cxnLst/>
              <a:rect l="l" t="t" r="r" b="b"/>
              <a:pathLst>
                <a:path w="1863" h="184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2563625" y="4016650"/>
              <a:ext cx="45650" cy="45025"/>
            </a:xfrm>
            <a:custGeom>
              <a:avLst/>
              <a:gdLst/>
              <a:ahLst/>
              <a:cxnLst/>
              <a:rect l="l" t="t" r="r" b="b"/>
              <a:pathLst>
                <a:path w="1826" h="180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2564550" y="4017450"/>
              <a:ext cx="44625" cy="44225"/>
            </a:xfrm>
            <a:custGeom>
              <a:avLst/>
              <a:gdLst/>
              <a:ahLst/>
              <a:cxnLst/>
              <a:rect l="l" t="t" r="r" b="b"/>
              <a:pathLst>
                <a:path w="1785" h="176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2565475" y="4018375"/>
              <a:ext cx="43700" cy="43200"/>
            </a:xfrm>
            <a:custGeom>
              <a:avLst/>
              <a:gdLst/>
              <a:ahLst/>
              <a:cxnLst/>
              <a:rect l="l" t="t" r="r" b="b"/>
              <a:pathLst>
                <a:path w="1748" h="172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2566300" y="4019300"/>
              <a:ext cx="42875" cy="42275"/>
            </a:xfrm>
            <a:custGeom>
              <a:avLst/>
              <a:gdLst/>
              <a:ahLst/>
              <a:cxnLst/>
              <a:rect l="l" t="t" r="r" b="b"/>
              <a:pathLst>
                <a:path w="1715" h="1691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2567325" y="4020225"/>
              <a:ext cx="41750" cy="41350"/>
            </a:xfrm>
            <a:custGeom>
              <a:avLst/>
              <a:gdLst/>
              <a:ahLst/>
              <a:cxnLst/>
              <a:rect l="l" t="t" r="r" b="b"/>
              <a:pathLst>
                <a:path w="1670" h="165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2568250" y="4021050"/>
              <a:ext cx="40925" cy="40425"/>
            </a:xfrm>
            <a:custGeom>
              <a:avLst/>
              <a:gdLst/>
              <a:ahLst/>
              <a:cxnLst/>
              <a:rect l="l" t="t" r="r" b="b"/>
              <a:pathLst>
                <a:path w="1637" h="161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2569175" y="4021975"/>
              <a:ext cx="40000" cy="39500"/>
            </a:xfrm>
            <a:custGeom>
              <a:avLst/>
              <a:gdLst/>
              <a:ahLst/>
              <a:cxnLst/>
              <a:rect l="l" t="t" r="r" b="b"/>
              <a:pathLst>
                <a:path w="1600" h="158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2570100" y="4023000"/>
              <a:ext cx="38975" cy="38475"/>
            </a:xfrm>
            <a:custGeom>
              <a:avLst/>
              <a:gdLst/>
              <a:ahLst/>
              <a:cxnLst/>
              <a:rect l="l" t="t" r="r" b="b"/>
              <a:pathLst>
                <a:path w="1559" h="153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2570900" y="4023925"/>
              <a:ext cx="38075" cy="37525"/>
            </a:xfrm>
            <a:custGeom>
              <a:avLst/>
              <a:gdLst/>
              <a:ahLst/>
              <a:cxnLst/>
              <a:rect l="l" t="t" r="r" b="b"/>
              <a:pathLst>
                <a:path w="1523" h="150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2571825" y="4024750"/>
              <a:ext cx="37150" cy="36825"/>
            </a:xfrm>
            <a:custGeom>
              <a:avLst/>
              <a:gdLst/>
              <a:ahLst/>
              <a:cxnLst/>
              <a:rect l="l" t="t" r="r" b="b"/>
              <a:pathLst>
                <a:path w="1486" h="147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2572750" y="4025650"/>
              <a:ext cx="36125" cy="35850"/>
            </a:xfrm>
            <a:custGeom>
              <a:avLst/>
              <a:gdLst/>
              <a:ahLst/>
              <a:cxnLst/>
              <a:rect l="l" t="t" r="r" b="b"/>
              <a:pathLst>
                <a:path w="1445" h="143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2573675" y="4026575"/>
              <a:ext cx="35200" cy="34875"/>
            </a:xfrm>
            <a:custGeom>
              <a:avLst/>
              <a:gdLst/>
              <a:ahLst/>
              <a:cxnLst/>
              <a:rect l="l" t="t" r="r" b="b"/>
              <a:pathLst>
                <a:path w="1408" h="139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2574700" y="4027500"/>
              <a:ext cx="34050" cy="33825"/>
            </a:xfrm>
            <a:custGeom>
              <a:avLst/>
              <a:gdLst/>
              <a:ahLst/>
              <a:cxnLst/>
              <a:rect l="l" t="t" r="r" b="b"/>
              <a:pathLst>
                <a:path w="1362" h="135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2575525" y="4028525"/>
              <a:ext cx="33350" cy="32925"/>
            </a:xfrm>
            <a:custGeom>
              <a:avLst/>
              <a:gdLst/>
              <a:ahLst/>
              <a:cxnLst/>
              <a:rect l="l" t="t" r="r" b="b"/>
              <a:pathLst>
                <a:path w="1334" h="131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2576450" y="4029450"/>
              <a:ext cx="32425" cy="3200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2577375" y="4030275"/>
              <a:ext cx="31375" cy="31050"/>
            </a:xfrm>
            <a:custGeom>
              <a:avLst/>
              <a:gdLst/>
              <a:ahLst/>
              <a:cxnLst/>
              <a:rect l="l" t="t" r="r" b="b"/>
              <a:pathLst>
                <a:path w="1255" h="124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2578300" y="4031200"/>
              <a:ext cx="30575" cy="30125"/>
            </a:xfrm>
            <a:custGeom>
              <a:avLst/>
              <a:gdLst/>
              <a:ahLst/>
              <a:cxnLst/>
              <a:rect l="l" t="t" r="r" b="b"/>
              <a:pathLst>
                <a:path w="1223" h="12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2579100" y="4032125"/>
              <a:ext cx="29650" cy="29025"/>
            </a:xfrm>
            <a:custGeom>
              <a:avLst/>
              <a:gdLst/>
              <a:ahLst/>
              <a:cxnLst/>
              <a:rect l="l" t="t" r="r" b="b"/>
              <a:pathLst>
                <a:path w="1186" h="116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2580025" y="4033050"/>
              <a:ext cx="28625" cy="28075"/>
            </a:xfrm>
            <a:custGeom>
              <a:avLst/>
              <a:gdLst/>
              <a:ahLst/>
              <a:cxnLst/>
              <a:rect l="l" t="t" r="r" b="b"/>
              <a:pathLst>
                <a:path w="1145" h="11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2580950" y="4033850"/>
              <a:ext cx="27700" cy="27475"/>
            </a:xfrm>
            <a:custGeom>
              <a:avLst/>
              <a:gdLst/>
              <a:ahLst/>
              <a:cxnLst/>
              <a:rect l="l" t="t" r="r" b="b"/>
              <a:pathLst>
                <a:path w="1108" h="10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2581975" y="4034875"/>
              <a:ext cx="26775" cy="26450"/>
            </a:xfrm>
            <a:custGeom>
              <a:avLst/>
              <a:gdLst/>
              <a:ahLst/>
              <a:cxnLst/>
              <a:rect l="l" t="t" r="r" b="b"/>
              <a:pathLst>
                <a:path w="1071" h="10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2582900" y="4035800"/>
              <a:ext cx="25750" cy="25525"/>
            </a:xfrm>
            <a:custGeom>
              <a:avLst/>
              <a:gdLst/>
              <a:ahLst/>
              <a:cxnLst/>
              <a:rect l="l" t="t" r="r" b="b"/>
              <a:pathLst>
                <a:path w="1030" h="102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2583725" y="4036725"/>
              <a:ext cx="24925" cy="24450"/>
            </a:xfrm>
            <a:custGeom>
              <a:avLst/>
              <a:gdLst/>
              <a:ahLst/>
              <a:cxnLst/>
              <a:rect l="l" t="t" r="r" b="b"/>
              <a:pathLst>
                <a:path w="997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2584650" y="4037550"/>
              <a:ext cx="23900" cy="23625"/>
            </a:xfrm>
            <a:custGeom>
              <a:avLst/>
              <a:gdLst/>
              <a:ahLst/>
              <a:cxnLst/>
              <a:rect l="l" t="t" r="r" b="b"/>
              <a:pathLst>
                <a:path w="956" h="945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2585575" y="4038475"/>
              <a:ext cx="22975" cy="22650"/>
            </a:xfrm>
            <a:custGeom>
              <a:avLst/>
              <a:gdLst/>
              <a:ahLst/>
              <a:cxnLst/>
              <a:rect l="l" t="t" r="r" b="b"/>
              <a:pathLst>
                <a:path w="919" h="90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2586500" y="4039400"/>
              <a:ext cx="22050" cy="21625"/>
            </a:xfrm>
            <a:custGeom>
              <a:avLst/>
              <a:gdLst/>
              <a:ahLst/>
              <a:cxnLst/>
              <a:rect l="l" t="t" r="r" b="b"/>
              <a:pathLst>
                <a:path w="882" h="86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2587300" y="4040325"/>
              <a:ext cx="21250" cy="20700"/>
            </a:xfrm>
            <a:custGeom>
              <a:avLst/>
              <a:gdLst/>
              <a:ahLst/>
              <a:cxnLst/>
              <a:rect l="l" t="t" r="r" b="b"/>
              <a:pathLst>
                <a:path w="850" h="828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2588325" y="4041350"/>
              <a:ext cx="20325" cy="19675"/>
            </a:xfrm>
            <a:custGeom>
              <a:avLst/>
              <a:gdLst/>
              <a:ahLst/>
              <a:cxnLst/>
              <a:rect l="l" t="t" r="r" b="b"/>
              <a:pathLst>
                <a:path w="813" h="7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2589250" y="4042275"/>
              <a:ext cx="19300" cy="18750"/>
            </a:xfrm>
            <a:custGeom>
              <a:avLst/>
              <a:gdLst/>
              <a:ahLst/>
              <a:cxnLst/>
              <a:rect l="l" t="t" r="r" b="b"/>
              <a:pathLst>
                <a:path w="772" h="75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2590175" y="4043075"/>
              <a:ext cx="18175" cy="18075"/>
            </a:xfrm>
            <a:custGeom>
              <a:avLst/>
              <a:gdLst/>
              <a:ahLst/>
              <a:cxnLst/>
              <a:rect l="l" t="t" r="r" b="b"/>
              <a:pathLst>
                <a:path w="727" h="7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2591100" y="404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2591925" y="4044925"/>
              <a:ext cx="16425" cy="16100"/>
            </a:xfrm>
            <a:custGeom>
              <a:avLst/>
              <a:gdLst/>
              <a:ahLst/>
              <a:cxnLst/>
              <a:rect l="l" t="t" r="r" b="b"/>
              <a:pathLst>
                <a:path w="657" h="64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2592850" y="40458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2593775" y="4046675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2594700" y="4047700"/>
              <a:ext cx="13550" cy="13300"/>
            </a:xfrm>
            <a:custGeom>
              <a:avLst/>
              <a:gdLst/>
              <a:ahLst/>
              <a:cxnLst/>
              <a:rect l="l" t="t" r="r" b="b"/>
              <a:pathLst>
                <a:path w="542" h="532" extrusionOk="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2595725" y="4048625"/>
              <a:ext cx="12525" cy="12275"/>
            </a:xfrm>
            <a:custGeom>
              <a:avLst/>
              <a:gdLst/>
              <a:ahLst/>
              <a:cxnLst/>
              <a:rect l="l" t="t" r="r" b="b"/>
              <a:pathLst>
                <a:path w="501" h="49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2596525" y="4049550"/>
              <a:ext cx="11725" cy="11350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2597450" y="4050375"/>
              <a:ext cx="10700" cy="10350"/>
            </a:xfrm>
            <a:custGeom>
              <a:avLst/>
              <a:gdLst/>
              <a:ahLst/>
              <a:cxnLst/>
              <a:rect l="l" t="t" r="r" b="b"/>
              <a:pathLst>
                <a:path w="428" h="41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2598375" y="4051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2599300" y="4052200"/>
              <a:ext cx="8850" cy="8700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2600125" y="4053125"/>
              <a:ext cx="8025" cy="7575"/>
            </a:xfrm>
            <a:custGeom>
              <a:avLst/>
              <a:gdLst/>
              <a:ahLst/>
              <a:cxnLst/>
              <a:rect l="l" t="t" r="r" b="b"/>
              <a:pathLst>
                <a:path w="321" h="30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1559925" y="3984975"/>
              <a:ext cx="70750" cy="70075"/>
            </a:xfrm>
            <a:custGeom>
              <a:avLst/>
              <a:gdLst/>
              <a:ahLst/>
              <a:cxnLst/>
              <a:rect l="l" t="t" r="r" b="b"/>
              <a:pathLst>
                <a:path w="2830" h="280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1560650" y="3985675"/>
              <a:ext cx="69825" cy="69375"/>
            </a:xfrm>
            <a:custGeom>
              <a:avLst/>
              <a:gdLst/>
              <a:ahLst/>
              <a:cxnLst/>
              <a:rect l="l" t="t" r="r" b="b"/>
              <a:pathLst>
                <a:path w="2793" h="2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1561450" y="3986500"/>
              <a:ext cx="69225" cy="68550"/>
            </a:xfrm>
            <a:custGeom>
              <a:avLst/>
              <a:gdLst/>
              <a:ahLst/>
              <a:cxnLst/>
              <a:rect l="l" t="t" r="r" b="b"/>
              <a:pathLst>
                <a:path w="2769" h="2742" extrusionOk="0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1562175" y="3987225"/>
              <a:ext cx="68300" cy="67825"/>
            </a:xfrm>
            <a:custGeom>
              <a:avLst/>
              <a:gdLst/>
              <a:ahLst/>
              <a:cxnLst/>
              <a:rect l="l" t="t" r="r" b="b"/>
              <a:pathLst>
                <a:path w="2732" h="27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1563000" y="3988050"/>
              <a:ext cx="67475" cy="66825"/>
            </a:xfrm>
            <a:custGeom>
              <a:avLst/>
              <a:gdLst/>
              <a:ahLst/>
              <a:cxnLst/>
              <a:rect l="l" t="t" r="r" b="b"/>
              <a:pathLst>
                <a:path w="2699" h="2673" extrusionOk="0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1563725" y="3988750"/>
              <a:ext cx="66750" cy="66125"/>
            </a:xfrm>
            <a:custGeom>
              <a:avLst/>
              <a:gdLst/>
              <a:ahLst/>
              <a:cxnLst/>
              <a:rect l="l" t="t" r="r" b="b"/>
              <a:pathLst>
                <a:path w="2670" h="2645" extrusionOk="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1564525" y="3989575"/>
              <a:ext cx="65850" cy="65400"/>
            </a:xfrm>
            <a:custGeom>
              <a:avLst/>
              <a:gdLst/>
              <a:ahLst/>
              <a:cxnLst/>
              <a:rect l="l" t="t" r="r" b="b"/>
              <a:pathLst>
                <a:path w="2634" h="2616" extrusionOk="0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1565250" y="3990300"/>
              <a:ext cx="65325" cy="64575"/>
            </a:xfrm>
            <a:custGeom>
              <a:avLst/>
              <a:gdLst/>
              <a:ahLst/>
              <a:cxnLst/>
              <a:rect l="l" t="t" r="r" b="b"/>
              <a:pathLst>
                <a:path w="2613" h="2583" extrusionOk="0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1566075" y="3991125"/>
              <a:ext cx="64300" cy="63750"/>
            </a:xfrm>
            <a:custGeom>
              <a:avLst/>
              <a:gdLst/>
              <a:ahLst/>
              <a:cxnLst/>
              <a:rect l="l" t="t" r="r" b="b"/>
              <a:pathLst>
                <a:path w="2572" h="2550" extrusionOk="0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1566800" y="3991825"/>
              <a:ext cx="63575" cy="63050"/>
            </a:xfrm>
            <a:custGeom>
              <a:avLst/>
              <a:gdLst/>
              <a:ahLst/>
              <a:cxnLst/>
              <a:rect l="l" t="t" r="r" b="b"/>
              <a:pathLst>
                <a:path w="2543" h="25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1567600" y="399265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1568225" y="3993375"/>
              <a:ext cx="62150" cy="61500"/>
            </a:xfrm>
            <a:custGeom>
              <a:avLst/>
              <a:gdLst/>
              <a:ahLst/>
              <a:cxnLst/>
              <a:rect l="l" t="t" r="r" b="b"/>
              <a:pathLst>
                <a:path w="2486" h="2460" extrusionOk="0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1568950" y="3994200"/>
              <a:ext cx="61325" cy="60675"/>
            </a:xfrm>
            <a:custGeom>
              <a:avLst/>
              <a:gdLst/>
              <a:ahLst/>
              <a:cxnLst/>
              <a:rect l="l" t="t" r="r" b="b"/>
              <a:pathLst>
                <a:path w="2453" h="2427" extrusionOk="0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1569750" y="3994900"/>
              <a:ext cx="60525" cy="59875"/>
            </a:xfrm>
            <a:custGeom>
              <a:avLst/>
              <a:gdLst/>
              <a:ahLst/>
              <a:cxnLst/>
              <a:rect l="l" t="t" r="r" b="b"/>
              <a:pathLst>
                <a:path w="2421" h="2395" extrusionOk="0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1570575" y="3995725"/>
              <a:ext cx="59700" cy="59050"/>
            </a:xfrm>
            <a:custGeom>
              <a:avLst/>
              <a:gdLst/>
              <a:ahLst/>
              <a:cxnLst/>
              <a:rect l="l" t="t" r="r" b="b"/>
              <a:pathLst>
                <a:path w="2388" h="2362" extrusionOk="0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1571300" y="3996450"/>
              <a:ext cx="58975" cy="58425"/>
            </a:xfrm>
            <a:custGeom>
              <a:avLst/>
              <a:gdLst/>
              <a:ahLst/>
              <a:cxnLst/>
              <a:rect l="l" t="t" r="r" b="b"/>
              <a:pathLst>
                <a:path w="2359" h="2337" extrusionOk="0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1572125" y="3997275"/>
              <a:ext cx="58150" cy="57500"/>
            </a:xfrm>
            <a:custGeom>
              <a:avLst/>
              <a:gdLst/>
              <a:ahLst/>
              <a:cxnLst/>
              <a:rect l="l" t="t" r="r" b="b"/>
              <a:pathLst>
                <a:path w="2326" h="230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1572825" y="3997975"/>
              <a:ext cx="57350" cy="56775"/>
            </a:xfrm>
            <a:custGeom>
              <a:avLst/>
              <a:gdLst/>
              <a:ahLst/>
              <a:cxnLst/>
              <a:rect l="l" t="t" r="r" b="b"/>
              <a:pathLst>
                <a:path w="2294" h="22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1573650" y="3998800"/>
              <a:ext cx="56525" cy="55800"/>
            </a:xfrm>
            <a:custGeom>
              <a:avLst/>
              <a:gdLst/>
              <a:ahLst/>
              <a:cxnLst/>
              <a:rect l="l" t="t" r="r" b="b"/>
              <a:pathLst>
                <a:path w="2261" h="2232" extrusionOk="0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1574375" y="3999525"/>
              <a:ext cx="55800" cy="55150"/>
            </a:xfrm>
            <a:custGeom>
              <a:avLst/>
              <a:gdLst/>
              <a:ahLst/>
              <a:cxnLst/>
              <a:rect l="l" t="t" r="r" b="b"/>
              <a:pathLst>
                <a:path w="2232" h="2206" extrusionOk="0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1575200" y="4000350"/>
              <a:ext cx="54975" cy="54325"/>
            </a:xfrm>
            <a:custGeom>
              <a:avLst/>
              <a:gdLst/>
              <a:ahLst/>
              <a:cxnLst/>
              <a:rect l="l" t="t" r="r" b="b"/>
              <a:pathLst>
                <a:path w="2199" h="2173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2"/>
            <p:cNvSpPr/>
            <p:nvPr/>
          </p:nvSpPr>
          <p:spPr>
            <a:xfrm>
              <a:off x="1575925" y="4001050"/>
              <a:ext cx="54250" cy="53500"/>
            </a:xfrm>
            <a:custGeom>
              <a:avLst/>
              <a:gdLst/>
              <a:ahLst/>
              <a:cxnLst/>
              <a:rect l="l" t="t" r="r" b="b"/>
              <a:pathLst>
                <a:path w="2170" h="2140" extrusionOk="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1576625" y="4001875"/>
              <a:ext cx="53450" cy="52700"/>
            </a:xfrm>
            <a:custGeom>
              <a:avLst/>
              <a:gdLst/>
              <a:ahLst/>
              <a:cxnLst/>
              <a:rect l="l" t="t" r="r" b="b"/>
              <a:pathLst>
                <a:path w="2138" h="2108" extrusionOk="0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1577450" y="4002600"/>
              <a:ext cx="52725" cy="51975"/>
            </a:xfrm>
            <a:custGeom>
              <a:avLst/>
              <a:gdLst/>
              <a:ahLst/>
              <a:cxnLst/>
              <a:rect l="l" t="t" r="r" b="b"/>
              <a:pathLst>
                <a:path w="2109" h="2079" extrusionOk="0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1578275" y="4003425"/>
              <a:ext cx="51800" cy="51150"/>
            </a:xfrm>
            <a:custGeom>
              <a:avLst/>
              <a:gdLst/>
              <a:ahLst/>
              <a:cxnLst/>
              <a:rect l="l" t="t" r="r" b="b"/>
              <a:pathLst>
                <a:path w="2072" h="2046" extrusionOk="0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1579000" y="4004125"/>
              <a:ext cx="51075" cy="50425"/>
            </a:xfrm>
            <a:custGeom>
              <a:avLst/>
              <a:gdLst/>
              <a:ahLst/>
              <a:cxnLst/>
              <a:rect l="l" t="t" r="r" b="b"/>
              <a:pathLst>
                <a:path w="2043" h="201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1579800" y="4004950"/>
              <a:ext cx="50150" cy="49600"/>
            </a:xfrm>
            <a:custGeom>
              <a:avLst/>
              <a:gdLst/>
              <a:ahLst/>
              <a:cxnLst/>
              <a:rect l="l" t="t" r="r" b="b"/>
              <a:pathLst>
                <a:path w="2006" h="1984" extrusionOk="0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1580525" y="4005675"/>
              <a:ext cx="49325" cy="48775"/>
            </a:xfrm>
            <a:custGeom>
              <a:avLst/>
              <a:gdLst/>
              <a:ahLst/>
              <a:cxnLst/>
              <a:rect l="l" t="t" r="r" b="b"/>
              <a:pathLst>
                <a:path w="1973" h="195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1581350" y="4006500"/>
              <a:ext cx="48500" cy="48100"/>
            </a:xfrm>
            <a:custGeom>
              <a:avLst/>
              <a:gdLst/>
              <a:ahLst/>
              <a:cxnLst/>
              <a:rect l="l" t="t" r="r" b="b"/>
              <a:pathLst>
                <a:path w="1940" h="1924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582075" y="4007200"/>
              <a:ext cx="47675" cy="47400"/>
            </a:xfrm>
            <a:custGeom>
              <a:avLst/>
              <a:gdLst/>
              <a:ahLst/>
              <a:cxnLst/>
              <a:rect l="l" t="t" r="r" b="b"/>
              <a:pathLst>
                <a:path w="1907" h="1896" extrusionOk="0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1582875" y="4008025"/>
              <a:ext cx="46875" cy="46425"/>
            </a:xfrm>
            <a:custGeom>
              <a:avLst/>
              <a:gdLst/>
              <a:ahLst/>
              <a:cxnLst/>
              <a:rect l="l" t="t" r="r" b="b"/>
              <a:pathLst>
                <a:path w="1875" h="185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1583600" y="4008750"/>
              <a:ext cx="46150" cy="45700"/>
            </a:xfrm>
            <a:custGeom>
              <a:avLst/>
              <a:gdLst/>
              <a:ahLst/>
              <a:cxnLst/>
              <a:rect l="l" t="t" r="r" b="b"/>
              <a:pathLst>
                <a:path w="1846" h="182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1584325" y="4009575"/>
              <a:ext cx="45325" cy="44875"/>
            </a:xfrm>
            <a:custGeom>
              <a:avLst/>
              <a:gdLst/>
              <a:ahLst/>
              <a:cxnLst/>
              <a:rect l="l" t="t" r="r" b="b"/>
              <a:pathLst>
                <a:path w="1813" h="17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1585150" y="4010275"/>
              <a:ext cx="44600" cy="44175"/>
            </a:xfrm>
            <a:custGeom>
              <a:avLst/>
              <a:gdLst/>
              <a:ahLst/>
              <a:cxnLst/>
              <a:rect l="l" t="t" r="r" b="b"/>
              <a:pathLst>
                <a:path w="1784" h="17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1585950" y="4011100"/>
              <a:ext cx="43700" cy="43325"/>
            </a:xfrm>
            <a:custGeom>
              <a:avLst/>
              <a:gdLst/>
              <a:ahLst/>
              <a:cxnLst/>
              <a:rect l="l" t="t" r="r" b="b"/>
              <a:pathLst>
                <a:path w="1748" h="17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1586675" y="4011825"/>
              <a:ext cx="43075" cy="42600"/>
            </a:xfrm>
            <a:custGeom>
              <a:avLst/>
              <a:gdLst/>
              <a:ahLst/>
              <a:cxnLst/>
              <a:rect l="l" t="t" r="r" b="b"/>
              <a:pathLst>
                <a:path w="1723" h="170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2"/>
            <p:cNvSpPr/>
            <p:nvPr/>
          </p:nvSpPr>
          <p:spPr>
            <a:xfrm>
              <a:off x="1587500" y="4012650"/>
              <a:ext cx="42150" cy="41650"/>
            </a:xfrm>
            <a:custGeom>
              <a:avLst/>
              <a:gdLst/>
              <a:ahLst/>
              <a:cxnLst/>
              <a:rect l="l" t="t" r="r" b="b"/>
              <a:pathLst>
                <a:path w="1686" h="166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1588225" y="4013350"/>
              <a:ext cx="41225" cy="41075"/>
            </a:xfrm>
            <a:custGeom>
              <a:avLst/>
              <a:gdLst/>
              <a:ahLst/>
              <a:cxnLst/>
              <a:rect l="l" t="t" r="r" b="b"/>
              <a:pathLst>
                <a:path w="1649" h="164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2"/>
            <p:cNvSpPr/>
            <p:nvPr/>
          </p:nvSpPr>
          <p:spPr>
            <a:xfrm>
              <a:off x="1589025" y="4014175"/>
              <a:ext cx="40625" cy="40250"/>
            </a:xfrm>
            <a:custGeom>
              <a:avLst/>
              <a:gdLst/>
              <a:ahLst/>
              <a:cxnLst/>
              <a:rect l="l" t="t" r="r" b="b"/>
              <a:pathLst>
                <a:path w="1625" h="161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2"/>
            <p:cNvSpPr/>
            <p:nvPr/>
          </p:nvSpPr>
          <p:spPr>
            <a:xfrm>
              <a:off x="1589750" y="4014900"/>
              <a:ext cx="39800" cy="39400"/>
            </a:xfrm>
            <a:custGeom>
              <a:avLst/>
              <a:gdLst/>
              <a:ahLst/>
              <a:cxnLst/>
              <a:rect l="l" t="t" r="r" b="b"/>
              <a:pathLst>
                <a:path w="1592" h="157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2"/>
            <p:cNvSpPr/>
            <p:nvPr/>
          </p:nvSpPr>
          <p:spPr>
            <a:xfrm>
              <a:off x="1590575" y="4015725"/>
              <a:ext cx="39075" cy="38575"/>
            </a:xfrm>
            <a:custGeom>
              <a:avLst/>
              <a:gdLst/>
              <a:ahLst/>
              <a:cxnLst/>
              <a:rect l="l" t="t" r="r" b="b"/>
              <a:pathLst>
                <a:path w="1563" h="154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2"/>
            <p:cNvSpPr/>
            <p:nvPr/>
          </p:nvSpPr>
          <p:spPr>
            <a:xfrm>
              <a:off x="1591300" y="4016425"/>
              <a:ext cx="38250" cy="38000"/>
            </a:xfrm>
            <a:custGeom>
              <a:avLst/>
              <a:gdLst/>
              <a:ahLst/>
              <a:cxnLst/>
              <a:rect l="l" t="t" r="r" b="b"/>
              <a:pathLst>
                <a:path w="1530" h="152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2"/>
            <p:cNvSpPr/>
            <p:nvPr/>
          </p:nvSpPr>
          <p:spPr>
            <a:xfrm>
              <a:off x="1592000" y="4017250"/>
              <a:ext cx="37550" cy="37075"/>
            </a:xfrm>
            <a:custGeom>
              <a:avLst/>
              <a:gdLst/>
              <a:ahLst/>
              <a:cxnLst/>
              <a:rect l="l" t="t" r="r" b="b"/>
              <a:pathLst>
                <a:path w="1502" h="148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2"/>
            <p:cNvSpPr/>
            <p:nvPr/>
          </p:nvSpPr>
          <p:spPr>
            <a:xfrm>
              <a:off x="1592825" y="4017975"/>
              <a:ext cx="36725" cy="36350"/>
            </a:xfrm>
            <a:custGeom>
              <a:avLst/>
              <a:gdLst/>
              <a:ahLst/>
              <a:cxnLst/>
              <a:rect l="l" t="t" r="r" b="b"/>
              <a:pathLst>
                <a:path w="1469" h="145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1593650" y="4018800"/>
              <a:ext cx="35700" cy="35525"/>
            </a:xfrm>
            <a:custGeom>
              <a:avLst/>
              <a:gdLst/>
              <a:ahLst/>
              <a:cxnLst/>
              <a:rect l="l" t="t" r="r" b="b"/>
              <a:pathLst>
                <a:path w="1428" h="142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1594375" y="4019500"/>
              <a:ext cx="35175" cy="34725"/>
            </a:xfrm>
            <a:custGeom>
              <a:avLst/>
              <a:gdLst/>
              <a:ahLst/>
              <a:cxnLst/>
              <a:rect l="l" t="t" r="r" b="b"/>
              <a:pathLst>
                <a:path w="1407" h="13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2"/>
            <p:cNvSpPr/>
            <p:nvPr/>
          </p:nvSpPr>
          <p:spPr>
            <a:xfrm>
              <a:off x="1595175" y="4020325"/>
              <a:ext cx="34175" cy="34000"/>
            </a:xfrm>
            <a:custGeom>
              <a:avLst/>
              <a:gdLst/>
              <a:ahLst/>
              <a:cxnLst/>
              <a:rect l="l" t="t" r="r" b="b"/>
              <a:pathLst>
                <a:path w="1367" h="136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2"/>
            <p:cNvSpPr/>
            <p:nvPr/>
          </p:nvSpPr>
          <p:spPr>
            <a:xfrm>
              <a:off x="1595800" y="4021050"/>
              <a:ext cx="33550" cy="33275"/>
            </a:xfrm>
            <a:custGeom>
              <a:avLst/>
              <a:gdLst/>
              <a:ahLst/>
              <a:cxnLst/>
              <a:rect l="l" t="t" r="r" b="b"/>
              <a:pathLst>
                <a:path w="1342" h="13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2"/>
            <p:cNvSpPr/>
            <p:nvPr/>
          </p:nvSpPr>
          <p:spPr>
            <a:xfrm>
              <a:off x="1596525" y="4021875"/>
              <a:ext cx="32825" cy="32275"/>
            </a:xfrm>
            <a:custGeom>
              <a:avLst/>
              <a:gdLst/>
              <a:ahLst/>
              <a:cxnLst/>
              <a:rect l="l" t="t" r="r" b="b"/>
              <a:pathLst>
                <a:path w="1313" h="1291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2"/>
            <p:cNvSpPr/>
            <p:nvPr/>
          </p:nvSpPr>
          <p:spPr>
            <a:xfrm>
              <a:off x="1597350" y="4022575"/>
              <a:ext cx="31900" cy="31575"/>
            </a:xfrm>
            <a:custGeom>
              <a:avLst/>
              <a:gdLst/>
              <a:ahLst/>
              <a:cxnLst/>
              <a:rect l="l" t="t" r="r" b="b"/>
              <a:pathLst>
                <a:path w="1276" h="126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1598050" y="4023400"/>
              <a:ext cx="31300" cy="30750"/>
            </a:xfrm>
            <a:custGeom>
              <a:avLst/>
              <a:gdLst/>
              <a:ahLst/>
              <a:cxnLst/>
              <a:rect l="l" t="t" r="r" b="b"/>
              <a:pathLst>
                <a:path w="1252" h="123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2"/>
            <p:cNvSpPr/>
            <p:nvPr/>
          </p:nvSpPr>
          <p:spPr>
            <a:xfrm>
              <a:off x="1598875" y="4024025"/>
              <a:ext cx="30375" cy="30000"/>
            </a:xfrm>
            <a:custGeom>
              <a:avLst/>
              <a:gdLst/>
              <a:ahLst/>
              <a:cxnLst/>
              <a:rect l="l" t="t" r="r" b="b"/>
              <a:pathLst>
                <a:path w="1215" h="120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1599600" y="4024750"/>
              <a:ext cx="29650" cy="29250"/>
            </a:xfrm>
            <a:custGeom>
              <a:avLst/>
              <a:gdLst/>
              <a:ahLst/>
              <a:cxnLst/>
              <a:rect l="l" t="t" r="r" b="b"/>
              <a:pathLst>
                <a:path w="1186" h="11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1600425" y="4025550"/>
              <a:ext cx="28825" cy="28325"/>
            </a:xfrm>
            <a:custGeom>
              <a:avLst/>
              <a:gdLst/>
              <a:ahLst/>
              <a:cxnLst/>
              <a:rect l="l" t="t" r="r" b="b"/>
              <a:pathLst>
                <a:path w="1153" h="113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1601125" y="4026375"/>
              <a:ext cx="28125" cy="27500"/>
            </a:xfrm>
            <a:custGeom>
              <a:avLst/>
              <a:gdLst/>
              <a:ahLst/>
              <a:cxnLst/>
              <a:rect l="l" t="t" r="r" b="b"/>
              <a:pathLst>
                <a:path w="1125" h="110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2"/>
            <p:cNvSpPr/>
            <p:nvPr/>
          </p:nvSpPr>
          <p:spPr>
            <a:xfrm>
              <a:off x="1601950" y="4027100"/>
              <a:ext cx="27300" cy="26900"/>
            </a:xfrm>
            <a:custGeom>
              <a:avLst/>
              <a:gdLst/>
              <a:ahLst/>
              <a:cxnLst/>
              <a:rect l="l" t="t" r="r" b="b"/>
              <a:pathLst>
                <a:path w="1092" h="107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2"/>
            <p:cNvSpPr/>
            <p:nvPr/>
          </p:nvSpPr>
          <p:spPr>
            <a:xfrm>
              <a:off x="1602675" y="4027925"/>
              <a:ext cx="26475" cy="25950"/>
            </a:xfrm>
            <a:custGeom>
              <a:avLst/>
              <a:gdLst/>
              <a:ahLst/>
              <a:cxnLst/>
              <a:rect l="l" t="t" r="r" b="b"/>
              <a:pathLst>
                <a:path w="1059" h="103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2"/>
            <p:cNvSpPr/>
            <p:nvPr/>
          </p:nvSpPr>
          <p:spPr>
            <a:xfrm>
              <a:off x="1603500" y="4028625"/>
              <a:ext cx="25650" cy="25250"/>
            </a:xfrm>
            <a:custGeom>
              <a:avLst/>
              <a:gdLst/>
              <a:ahLst/>
              <a:cxnLst/>
              <a:rect l="l" t="t" r="r" b="b"/>
              <a:pathLst>
                <a:path w="1026" h="101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2"/>
            <p:cNvSpPr/>
            <p:nvPr/>
          </p:nvSpPr>
          <p:spPr>
            <a:xfrm>
              <a:off x="1604200" y="4029450"/>
              <a:ext cx="24950" cy="24450"/>
            </a:xfrm>
            <a:custGeom>
              <a:avLst/>
              <a:gdLst/>
              <a:ahLst/>
              <a:cxnLst/>
              <a:rect l="l" t="t" r="r" b="b"/>
              <a:pathLst>
                <a:path w="998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2"/>
            <p:cNvSpPr/>
            <p:nvPr/>
          </p:nvSpPr>
          <p:spPr>
            <a:xfrm>
              <a:off x="1605025" y="4030175"/>
              <a:ext cx="24125" cy="23725"/>
            </a:xfrm>
            <a:custGeom>
              <a:avLst/>
              <a:gdLst/>
              <a:ahLst/>
              <a:cxnLst/>
              <a:rect l="l" t="t" r="r" b="b"/>
              <a:pathLst>
                <a:path w="965" h="94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2"/>
            <p:cNvSpPr/>
            <p:nvPr/>
          </p:nvSpPr>
          <p:spPr>
            <a:xfrm>
              <a:off x="1605750" y="4031000"/>
              <a:ext cx="23400" cy="22900"/>
            </a:xfrm>
            <a:custGeom>
              <a:avLst/>
              <a:gdLst/>
              <a:ahLst/>
              <a:cxnLst/>
              <a:rect l="l" t="t" r="r" b="b"/>
              <a:pathLst>
                <a:path w="936" h="916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2"/>
            <p:cNvSpPr/>
            <p:nvPr/>
          </p:nvSpPr>
          <p:spPr>
            <a:xfrm>
              <a:off x="1606575" y="40317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2"/>
            <p:cNvSpPr/>
            <p:nvPr/>
          </p:nvSpPr>
          <p:spPr>
            <a:xfrm>
              <a:off x="1607275" y="4032425"/>
              <a:ext cx="21650" cy="21375"/>
            </a:xfrm>
            <a:custGeom>
              <a:avLst/>
              <a:gdLst/>
              <a:ahLst/>
              <a:cxnLst/>
              <a:rect l="l" t="t" r="r" b="b"/>
              <a:pathLst>
                <a:path w="866" h="85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2"/>
            <p:cNvSpPr/>
            <p:nvPr/>
          </p:nvSpPr>
          <p:spPr>
            <a:xfrm>
              <a:off x="1608100" y="4033250"/>
              <a:ext cx="20825" cy="20550"/>
            </a:xfrm>
            <a:custGeom>
              <a:avLst/>
              <a:gdLst/>
              <a:ahLst/>
              <a:cxnLst/>
              <a:rect l="l" t="t" r="r" b="b"/>
              <a:pathLst>
                <a:path w="833" h="82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2"/>
            <p:cNvSpPr/>
            <p:nvPr/>
          </p:nvSpPr>
          <p:spPr>
            <a:xfrm>
              <a:off x="1608825" y="4034075"/>
              <a:ext cx="20100" cy="19825"/>
            </a:xfrm>
            <a:custGeom>
              <a:avLst/>
              <a:gdLst/>
              <a:ahLst/>
              <a:cxnLst/>
              <a:rect l="l" t="t" r="r" b="b"/>
              <a:pathLst>
                <a:path w="804" h="79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2"/>
            <p:cNvSpPr/>
            <p:nvPr/>
          </p:nvSpPr>
          <p:spPr>
            <a:xfrm>
              <a:off x="1609650" y="4034775"/>
              <a:ext cx="19400" cy="18950"/>
            </a:xfrm>
            <a:custGeom>
              <a:avLst/>
              <a:gdLst/>
              <a:ahLst/>
              <a:cxnLst/>
              <a:rect l="l" t="t" r="r" b="b"/>
              <a:pathLst>
                <a:path w="776" h="75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2"/>
            <p:cNvSpPr/>
            <p:nvPr/>
          </p:nvSpPr>
          <p:spPr>
            <a:xfrm>
              <a:off x="1610350" y="4035600"/>
              <a:ext cx="18700" cy="18125"/>
            </a:xfrm>
            <a:custGeom>
              <a:avLst/>
              <a:gdLst/>
              <a:ahLst/>
              <a:cxnLst/>
              <a:rect l="l" t="t" r="r" b="b"/>
              <a:pathLst>
                <a:path w="748" h="72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2"/>
            <p:cNvSpPr/>
            <p:nvPr/>
          </p:nvSpPr>
          <p:spPr>
            <a:xfrm>
              <a:off x="1611175" y="4036325"/>
              <a:ext cx="17650" cy="17400"/>
            </a:xfrm>
            <a:custGeom>
              <a:avLst/>
              <a:gdLst/>
              <a:ahLst/>
              <a:cxnLst/>
              <a:rect l="l" t="t" r="r" b="b"/>
              <a:pathLst>
                <a:path w="706" h="69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2"/>
            <p:cNvSpPr/>
            <p:nvPr/>
          </p:nvSpPr>
          <p:spPr>
            <a:xfrm>
              <a:off x="1611900" y="4037150"/>
              <a:ext cx="16925" cy="16575"/>
            </a:xfrm>
            <a:custGeom>
              <a:avLst/>
              <a:gdLst/>
              <a:ahLst/>
              <a:cxnLst/>
              <a:rect l="l" t="t" r="r" b="b"/>
              <a:pathLst>
                <a:path w="677" h="66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2"/>
            <p:cNvSpPr/>
            <p:nvPr/>
          </p:nvSpPr>
          <p:spPr>
            <a:xfrm>
              <a:off x="1612725" y="4037850"/>
              <a:ext cx="16100" cy="15875"/>
            </a:xfrm>
            <a:custGeom>
              <a:avLst/>
              <a:gdLst/>
              <a:ahLst/>
              <a:cxnLst/>
              <a:rect l="l" t="t" r="r" b="b"/>
              <a:pathLst>
                <a:path w="644" h="63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2"/>
            <p:cNvSpPr/>
            <p:nvPr/>
          </p:nvSpPr>
          <p:spPr>
            <a:xfrm>
              <a:off x="1613425" y="4038675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2"/>
            <p:cNvSpPr/>
            <p:nvPr/>
          </p:nvSpPr>
          <p:spPr>
            <a:xfrm>
              <a:off x="1614250" y="4039400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2"/>
            <p:cNvSpPr/>
            <p:nvPr/>
          </p:nvSpPr>
          <p:spPr>
            <a:xfrm>
              <a:off x="1614975" y="4040125"/>
              <a:ext cx="13750" cy="13600"/>
            </a:xfrm>
            <a:custGeom>
              <a:avLst/>
              <a:gdLst/>
              <a:ahLst/>
              <a:cxnLst/>
              <a:rect l="l" t="t" r="r" b="b"/>
              <a:pathLst>
                <a:path w="550" h="544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1615800" y="4040925"/>
              <a:ext cx="13025" cy="12800"/>
            </a:xfrm>
            <a:custGeom>
              <a:avLst/>
              <a:gdLst/>
              <a:ahLst/>
              <a:cxnLst/>
              <a:rect l="l" t="t" r="r" b="b"/>
              <a:pathLst>
                <a:path w="521" h="51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1616500" y="4041750"/>
              <a:ext cx="12225" cy="11875"/>
            </a:xfrm>
            <a:custGeom>
              <a:avLst/>
              <a:gdLst/>
              <a:ahLst/>
              <a:cxnLst/>
              <a:rect l="l" t="t" r="r" b="b"/>
              <a:pathLst>
                <a:path w="489" h="475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1617325" y="4042475"/>
              <a:ext cx="11400" cy="11150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2"/>
            <p:cNvSpPr/>
            <p:nvPr/>
          </p:nvSpPr>
          <p:spPr>
            <a:xfrm>
              <a:off x="1618050" y="4043275"/>
              <a:ext cx="10675" cy="10350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2"/>
            <p:cNvSpPr/>
            <p:nvPr/>
          </p:nvSpPr>
          <p:spPr>
            <a:xfrm>
              <a:off x="1618875" y="4044000"/>
              <a:ext cx="9750" cy="9575"/>
            </a:xfrm>
            <a:custGeom>
              <a:avLst/>
              <a:gdLst/>
              <a:ahLst/>
              <a:cxnLst/>
              <a:rect l="l" t="t" r="r" b="b"/>
              <a:pathLst>
                <a:path w="390" h="38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2"/>
            <p:cNvSpPr/>
            <p:nvPr/>
          </p:nvSpPr>
          <p:spPr>
            <a:xfrm>
              <a:off x="1619575" y="40448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2"/>
            <p:cNvSpPr/>
            <p:nvPr/>
          </p:nvSpPr>
          <p:spPr>
            <a:xfrm>
              <a:off x="1620400" y="4045550"/>
              <a:ext cx="8225" cy="8075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2"/>
            <p:cNvSpPr/>
            <p:nvPr/>
          </p:nvSpPr>
          <p:spPr>
            <a:xfrm>
              <a:off x="1621125" y="4046350"/>
              <a:ext cx="7500" cy="7075"/>
            </a:xfrm>
            <a:custGeom>
              <a:avLst/>
              <a:gdLst/>
              <a:ahLst/>
              <a:cxnLst/>
              <a:rect l="l" t="t" r="r" b="b"/>
              <a:pathLst>
                <a:path w="300" h="28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2"/>
            <p:cNvSpPr/>
            <p:nvPr/>
          </p:nvSpPr>
          <p:spPr>
            <a:xfrm>
              <a:off x="1621950" y="4047075"/>
              <a:ext cx="6675" cy="6550"/>
            </a:xfrm>
            <a:custGeom>
              <a:avLst/>
              <a:gdLst/>
              <a:ahLst/>
              <a:cxnLst/>
              <a:rect l="l" t="t" r="r" b="b"/>
              <a:pathLst>
                <a:path w="267" h="262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2"/>
            <p:cNvSpPr/>
            <p:nvPr/>
          </p:nvSpPr>
          <p:spPr>
            <a:xfrm>
              <a:off x="2257925" y="4247300"/>
              <a:ext cx="34675" cy="34275"/>
            </a:xfrm>
            <a:custGeom>
              <a:avLst/>
              <a:gdLst/>
              <a:ahLst/>
              <a:cxnLst/>
              <a:rect l="l" t="t" r="r" b="b"/>
              <a:pathLst>
                <a:path w="1387" h="1371" extrusionOk="0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258250" y="4247600"/>
              <a:ext cx="34250" cy="33875"/>
            </a:xfrm>
            <a:custGeom>
              <a:avLst/>
              <a:gdLst/>
              <a:ahLst/>
              <a:cxnLst/>
              <a:rect l="l" t="t" r="r" b="b"/>
              <a:pathLst>
                <a:path w="1370" h="1355" extrusionOk="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2258650" y="4247900"/>
              <a:ext cx="33850" cy="33575"/>
            </a:xfrm>
            <a:custGeom>
              <a:avLst/>
              <a:gdLst/>
              <a:ahLst/>
              <a:cxnLst/>
              <a:rect l="l" t="t" r="r" b="b"/>
              <a:pathLst>
                <a:path w="1354" h="1343" extrusionOk="0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2259050" y="4248325"/>
              <a:ext cx="33550" cy="33150"/>
            </a:xfrm>
            <a:custGeom>
              <a:avLst/>
              <a:gdLst/>
              <a:ahLst/>
              <a:cxnLst/>
              <a:rect l="l" t="t" r="r" b="b"/>
              <a:pathLst>
                <a:path w="1342" h="132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2259475" y="4248625"/>
              <a:ext cx="33125" cy="32850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2"/>
            <p:cNvSpPr/>
            <p:nvPr/>
          </p:nvSpPr>
          <p:spPr>
            <a:xfrm>
              <a:off x="2259775" y="4249025"/>
              <a:ext cx="32725" cy="32450"/>
            </a:xfrm>
            <a:custGeom>
              <a:avLst/>
              <a:gdLst/>
              <a:ahLst/>
              <a:cxnLst/>
              <a:rect l="l" t="t" r="r" b="b"/>
              <a:pathLst>
                <a:path w="1309" h="12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2260200" y="4249450"/>
              <a:ext cx="32300" cy="31925"/>
            </a:xfrm>
            <a:custGeom>
              <a:avLst/>
              <a:gdLst/>
              <a:ahLst/>
              <a:cxnLst/>
              <a:rect l="l" t="t" r="r" b="b"/>
              <a:pathLst>
                <a:path w="1292" h="1277" extrusionOk="0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2"/>
            <p:cNvSpPr/>
            <p:nvPr/>
          </p:nvSpPr>
          <p:spPr>
            <a:xfrm>
              <a:off x="2260500" y="4249850"/>
              <a:ext cx="32100" cy="31625"/>
            </a:xfrm>
            <a:custGeom>
              <a:avLst/>
              <a:gdLst/>
              <a:ahLst/>
              <a:cxnLst/>
              <a:rect l="l" t="t" r="r" b="b"/>
              <a:pathLst>
                <a:path w="1284" h="1265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2"/>
            <p:cNvSpPr/>
            <p:nvPr/>
          </p:nvSpPr>
          <p:spPr>
            <a:xfrm>
              <a:off x="2260800" y="4250175"/>
              <a:ext cx="31600" cy="31300"/>
            </a:xfrm>
            <a:custGeom>
              <a:avLst/>
              <a:gdLst/>
              <a:ahLst/>
              <a:cxnLst/>
              <a:rect l="l" t="t" r="r" b="b"/>
              <a:pathLst>
                <a:path w="1264" h="12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2"/>
            <p:cNvSpPr/>
            <p:nvPr/>
          </p:nvSpPr>
          <p:spPr>
            <a:xfrm>
              <a:off x="2261225" y="4250575"/>
              <a:ext cx="31175" cy="30900"/>
            </a:xfrm>
            <a:custGeom>
              <a:avLst/>
              <a:gdLst/>
              <a:ahLst/>
              <a:cxnLst/>
              <a:rect l="l" t="t" r="r" b="b"/>
              <a:pathLst>
                <a:path w="1247" h="1236" extrusionOk="0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2"/>
            <p:cNvSpPr/>
            <p:nvPr/>
          </p:nvSpPr>
          <p:spPr>
            <a:xfrm>
              <a:off x="2261625" y="4250975"/>
              <a:ext cx="30775" cy="30500"/>
            </a:xfrm>
            <a:custGeom>
              <a:avLst/>
              <a:gdLst/>
              <a:ahLst/>
              <a:cxnLst/>
              <a:rect l="l" t="t" r="r" b="b"/>
              <a:pathLst>
                <a:path w="1231" h="1220" extrusionOk="0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2"/>
            <p:cNvSpPr/>
            <p:nvPr/>
          </p:nvSpPr>
          <p:spPr>
            <a:xfrm>
              <a:off x="2262025" y="4251400"/>
              <a:ext cx="30475" cy="30025"/>
            </a:xfrm>
            <a:custGeom>
              <a:avLst/>
              <a:gdLst/>
              <a:ahLst/>
              <a:cxnLst/>
              <a:rect l="l" t="t" r="r" b="b"/>
              <a:pathLst>
                <a:path w="1219" h="12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2"/>
            <p:cNvSpPr/>
            <p:nvPr/>
          </p:nvSpPr>
          <p:spPr>
            <a:xfrm>
              <a:off x="2262350" y="4251700"/>
              <a:ext cx="30050" cy="29725"/>
            </a:xfrm>
            <a:custGeom>
              <a:avLst/>
              <a:gdLst/>
              <a:ahLst/>
              <a:cxnLst/>
              <a:rect l="l" t="t" r="r" b="b"/>
              <a:pathLst>
                <a:path w="1202" h="1189" extrusionOk="0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2"/>
            <p:cNvSpPr/>
            <p:nvPr/>
          </p:nvSpPr>
          <p:spPr>
            <a:xfrm>
              <a:off x="2262750" y="4252100"/>
              <a:ext cx="29650" cy="29225"/>
            </a:xfrm>
            <a:custGeom>
              <a:avLst/>
              <a:gdLst/>
              <a:ahLst/>
              <a:cxnLst/>
              <a:rect l="l" t="t" r="r" b="b"/>
              <a:pathLst>
                <a:path w="118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2"/>
            <p:cNvSpPr/>
            <p:nvPr/>
          </p:nvSpPr>
          <p:spPr>
            <a:xfrm>
              <a:off x="2263175" y="4252425"/>
              <a:ext cx="29225" cy="28900"/>
            </a:xfrm>
            <a:custGeom>
              <a:avLst/>
              <a:gdLst/>
              <a:ahLst/>
              <a:cxnLst/>
              <a:rect l="l" t="t" r="r" b="b"/>
              <a:pathLst>
                <a:path w="1169" h="1156" extrusionOk="0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2"/>
            <p:cNvSpPr/>
            <p:nvPr/>
          </p:nvSpPr>
          <p:spPr>
            <a:xfrm>
              <a:off x="2263575" y="4252725"/>
              <a:ext cx="28825" cy="28650"/>
            </a:xfrm>
            <a:custGeom>
              <a:avLst/>
              <a:gdLst/>
              <a:ahLst/>
              <a:cxnLst/>
              <a:rect l="l" t="t" r="r" b="b"/>
              <a:pathLst>
                <a:path w="1153" h="1146" extrusionOk="0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2"/>
            <p:cNvSpPr/>
            <p:nvPr/>
          </p:nvSpPr>
          <p:spPr>
            <a:xfrm>
              <a:off x="2263875" y="4253125"/>
              <a:ext cx="28525" cy="28200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2"/>
            <p:cNvSpPr/>
            <p:nvPr/>
          </p:nvSpPr>
          <p:spPr>
            <a:xfrm>
              <a:off x="2264200" y="4253550"/>
              <a:ext cx="28200" cy="27775"/>
            </a:xfrm>
            <a:custGeom>
              <a:avLst/>
              <a:gdLst/>
              <a:ahLst/>
              <a:cxnLst/>
              <a:rect l="l" t="t" r="r" b="b"/>
              <a:pathLst>
                <a:path w="1128" h="1111" extrusionOk="0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2"/>
            <p:cNvSpPr/>
            <p:nvPr/>
          </p:nvSpPr>
          <p:spPr>
            <a:xfrm>
              <a:off x="2264600" y="4253950"/>
              <a:ext cx="27800" cy="27200"/>
            </a:xfrm>
            <a:custGeom>
              <a:avLst/>
              <a:gdLst/>
              <a:ahLst/>
              <a:cxnLst/>
              <a:rect l="l" t="t" r="r" b="b"/>
              <a:pathLst>
                <a:path w="1112" h="1088" extrusionOk="0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2"/>
            <p:cNvSpPr/>
            <p:nvPr/>
          </p:nvSpPr>
          <p:spPr>
            <a:xfrm>
              <a:off x="2264900" y="4254275"/>
              <a:ext cx="27500" cy="27075"/>
            </a:xfrm>
            <a:custGeom>
              <a:avLst/>
              <a:gdLst/>
              <a:ahLst/>
              <a:cxnLst/>
              <a:rect l="l" t="t" r="r" b="b"/>
              <a:pathLst>
                <a:path w="1100" h="1083" extrusionOk="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2"/>
            <p:cNvSpPr/>
            <p:nvPr/>
          </p:nvSpPr>
          <p:spPr>
            <a:xfrm>
              <a:off x="2265325" y="4254675"/>
              <a:ext cx="26975" cy="26675"/>
            </a:xfrm>
            <a:custGeom>
              <a:avLst/>
              <a:gdLst/>
              <a:ahLst/>
              <a:cxnLst/>
              <a:rect l="l" t="t" r="r" b="b"/>
              <a:pathLst>
                <a:path w="1079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2"/>
            <p:cNvSpPr/>
            <p:nvPr/>
          </p:nvSpPr>
          <p:spPr>
            <a:xfrm>
              <a:off x="2265725" y="4255075"/>
              <a:ext cx="26575" cy="26275"/>
            </a:xfrm>
            <a:custGeom>
              <a:avLst/>
              <a:gdLst/>
              <a:ahLst/>
              <a:cxnLst/>
              <a:rect l="l" t="t" r="r" b="b"/>
              <a:pathLst>
                <a:path w="1063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2"/>
            <p:cNvSpPr/>
            <p:nvPr/>
          </p:nvSpPr>
          <p:spPr>
            <a:xfrm>
              <a:off x="2266125" y="4255500"/>
              <a:ext cx="25975" cy="25850"/>
            </a:xfrm>
            <a:custGeom>
              <a:avLst/>
              <a:gdLst/>
              <a:ahLst/>
              <a:cxnLst/>
              <a:rect l="l" t="t" r="r" b="b"/>
              <a:pathLst>
                <a:path w="1039" h="1034" extrusionOk="0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2"/>
            <p:cNvSpPr/>
            <p:nvPr/>
          </p:nvSpPr>
          <p:spPr>
            <a:xfrm>
              <a:off x="2266450" y="4255800"/>
              <a:ext cx="25850" cy="25550"/>
            </a:xfrm>
            <a:custGeom>
              <a:avLst/>
              <a:gdLst/>
              <a:ahLst/>
              <a:cxnLst/>
              <a:rect l="l" t="t" r="r" b="b"/>
              <a:pathLst>
                <a:path w="1034" h="1022" extrusionOk="0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2"/>
            <p:cNvSpPr/>
            <p:nvPr/>
          </p:nvSpPr>
          <p:spPr>
            <a:xfrm>
              <a:off x="2266850" y="4256200"/>
              <a:ext cx="25450" cy="25150"/>
            </a:xfrm>
            <a:custGeom>
              <a:avLst/>
              <a:gdLst/>
              <a:ahLst/>
              <a:cxnLst/>
              <a:rect l="l" t="t" r="r" b="b"/>
              <a:pathLst>
                <a:path w="1018" h="10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2"/>
            <p:cNvSpPr/>
            <p:nvPr/>
          </p:nvSpPr>
          <p:spPr>
            <a:xfrm>
              <a:off x="2267275" y="4256625"/>
              <a:ext cx="25025" cy="24725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2"/>
            <p:cNvSpPr/>
            <p:nvPr/>
          </p:nvSpPr>
          <p:spPr>
            <a:xfrm>
              <a:off x="2267675" y="42568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2"/>
            <p:cNvSpPr/>
            <p:nvPr/>
          </p:nvSpPr>
          <p:spPr>
            <a:xfrm>
              <a:off x="2267975" y="4257225"/>
              <a:ext cx="24325" cy="23925"/>
            </a:xfrm>
            <a:custGeom>
              <a:avLst/>
              <a:gdLst/>
              <a:ahLst/>
              <a:cxnLst/>
              <a:rect l="l" t="t" r="r" b="b"/>
              <a:pathLst>
                <a:path w="973" h="957" extrusionOk="0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2"/>
            <p:cNvSpPr/>
            <p:nvPr/>
          </p:nvSpPr>
          <p:spPr>
            <a:xfrm>
              <a:off x="2268300" y="4257650"/>
              <a:ext cx="24000" cy="23450"/>
            </a:xfrm>
            <a:custGeom>
              <a:avLst/>
              <a:gdLst/>
              <a:ahLst/>
              <a:cxnLst/>
              <a:rect l="l" t="t" r="r" b="b"/>
              <a:pathLst>
                <a:path w="960" h="938" extrusionOk="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2"/>
            <p:cNvSpPr/>
            <p:nvPr/>
          </p:nvSpPr>
          <p:spPr>
            <a:xfrm>
              <a:off x="2268700" y="4258050"/>
              <a:ext cx="23600" cy="23100"/>
            </a:xfrm>
            <a:custGeom>
              <a:avLst/>
              <a:gdLst/>
              <a:ahLst/>
              <a:cxnLst/>
              <a:rect l="l" t="t" r="r" b="b"/>
              <a:pathLst>
                <a:path w="944" h="924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2"/>
            <p:cNvSpPr/>
            <p:nvPr/>
          </p:nvSpPr>
          <p:spPr>
            <a:xfrm>
              <a:off x="2269000" y="4258375"/>
              <a:ext cx="23100" cy="22975"/>
            </a:xfrm>
            <a:custGeom>
              <a:avLst/>
              <a:gdLst/>
              <a:ahLst/>
              <a:cxnLst/>
              <a:rect l="l" t="t" r="r" b="b"/>
              <a:pathLst>
                <a:path w="924" h="91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2"/>
            <p:cNvSpPr/>
            <p:nvPr/>
          </p:nvSpPr>
          <p:spPr>
            <a:xfrm>
              <a:off x="2269425" y="4258775"/>
              <a:ext cx="22775" cy="22325"/>
            </a:xfrm>
            <a:custGeom>
              <a:avLst/>
              <a:gdLst/>
              <a:ahLst/>
              <a:cxnLst/>
              <a:rect l="l" t="t" r="r" b="b"/>
              <a:pathLst>
                <a:path w="911" h="893" extrusionOk="0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2"/>
            <p:cNvSpPr/>
            <p:nvPr/>
          </p:nvSpPr>
          <p:spPr>
            <a:xfrm>
              <a:off x="2269825" y="4259175"/>
              <a:ext cx="22275" cy="21925"/>
            </a:xfrm>
            <a:custGeom>
              <a:avLst/>
              <a:gdLst/>
              <a:ahLst/>
              <a:cxnLst/>
              <a:rect l="l" t="t" r="r" b="b"/>
              <a:pathLst>
                <a:path w="891" h="877" extrusionOk="0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2"/>
            <p:cNvSpPr/>
            <p:nvPr/>
          </p:nvSpPr>
          <p:spPr>
            <a:xfrm>
              <a:off x="2270225" y="4259600"/>
              <a:ext cx="21775" cy="21500"/>
            </a:xfrm>
            <a:custGeom>
              <a:avLst/>
              <a:gdLst/>
              <a:ahLst/>
              <a:cxnLst/>
              <a:rect l="l" t="t" r="r" b="b"/>
              <a:pathLst>
                <a:path w="871" h="860" extrusionOk="0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2"/>
            <p:cNvSpPr/>
            <p:nvPr/>
          </p:nvSpPr>
          <p:spPr>
            <a:xfrm>
              <a:off x="2270550" y="4259900"/>
              <a:ext cx="21450" cy="21200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2"/>
            <p:cNvSpPr/>
            <p:nvPr/>
          </p:nvSpPr>
          <p:spPr>
            <a:xfrm>
              <a:off x="2270950" y="4260325"/>
              <a:ext cx="21150" cy="20775"/>
            </a:xfrm>
            <a:custGeom>
              <a:avLst/>
              <a:gdLst/>
              <a:ahLst/>
              <a:cxnLst/>
              <a:rect l="l" t="t" r="r" b="b"/>
              <a:pathLst>
                <a:path w="846" h="831" extrusionOk="0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2"/>
            <p:cNvSpPr/>
            <p:nvPr/>
          </p:nvSpPr>
          <p:spPr>
            <a:xfrm>
              <a:off x="2271375" y="4260725"/>
              <a:ext cx="20725" cy="20375"/>
            </a:xfrm>
            <a:custGeom>
              <a:avLst/>
              <a:gdLst/>
              <a:ahLst/>
              <a:cxnLst/>
              <a:rect l="l" t="t" r="r" b="b"/>
              <a:pathLst>
                <a:path w="829" h="81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2"/>
            <p:cNvSpPr/>
            <p:nvPr/>
          </p:nvSpPr>
          <p:spPr>
            <a:xfrm>
              <a:off x="2271775" y="4261125"/>
              <a:ext cx="20225" cy="20125"/>
            </a:xfrm>
            <a:custGeom>
              <a:avLst/>
              <a:gdLst/>
              <a:ahLst/>
              <a:cxnLst/>
              <a:rect l="l" t="t" r="r" b="b"/>
              <a:pathLst>
                <a:path w="809" h="805" extrusionOk="0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2"/>
            <p:cNvSpPr/>
            <p:nvPr/>
          </p:nvSpPr>
          <p:spPr>
            <a:xfrm>
              <a:off x="2272075" y="4261450"/>
              <a:ext cx="19925" cy="19650"/>
            </a:xfrm>
            <a:custGeom>
              <a:avLst/>
              <a:gdLst/>
              <a:ahLst/>
              <a:cxnLst/>
              <a:rect l="l" t="t" r="r" b="b"/>
              <a:pathLst>
                <a:path w="797" h="786" extrusionOk="0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2"/>
            <p:cNvSpPr/>
            <p:nvPr/>
          </p:nvSpPr>
          <p:spPr>
            <a:xfrm>
              <a:off x="2272400" y="4261750"/>
              <a:ext cx="19700" cy="19250"/>
            </a:xfrm>
            <a:custGeom>
              <a:avLst/>
              <a:gdLst/>
              <a:ahLst/>
              <a:cxnLst/>
              <a:rect l="l" t="t" r="r" b="b"/>
              <a:pathLst>
                <a:path w="788" h="7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2"/>
            <p:cNvSpPr/>
            <p:nvPr/>
          </p:nvSpPr>
          <p:spPr>
            <a:xfrm>
              <a:off x="2272800" y="4262150"/>
              <a:ext cx="19200" cy="18850"/>
            </a:xfrm>
            <a:custGeom>
              <a:avLst/>
              <a:gdLst/>
              <a:ahLst/>
              <a:cxnLst/>
              <a:rect l="l" t="t" r="r" b="b"/>
              <a:pathLst>
                <a:path w="768" h="75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2"/>
            <p:cNvSpPr/>
            <p:nvPr/>
          </p:nvSpPr>
          <p:spPr>
            <a:xfrm>
              <a:off x="2273100" y="4262475"/>
              <a:ext cx="18900" cy="18525"/>
            </a:xfrm>
            <a:custGeom>
              <a:avLst/>
              <a:gdLst/>
              <a:ahLst/>
              <a:cxnLst/>
              <a:rect l="l" t="t" r="r" b="b"/>
              <a:pathLst>
                <a:path w="756" h="74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2"/>
            <p:cNvSpPr/>
            <p:nvPr/>
          </p:nvSpPr>
          <p:spPr>
            <a:xfrm>
              <a:off x="2273525" y="4262875"/>
              <a:ext cx="18475" cy="18250"/>
            </a:xfrm>
            <a:custGeom>
              <a:avLst/>
              <a:gdLst/>
              <a:ahLst/>
              <a:cxnLst/>
              <a:rect l="l" t="t" r="r" b="b"/>
              <a:pathLst>
                <a:path w="739" h="73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2"/>
            <p:cNvSpPr/>
            <p:nvPr/>
          </p:nvSpPr>
          <p:spPr>
            <a:xfrm>
              <a:off x="2273925" y="4263275"/>
              <a:ext cx="18175" cy="17725"/>
            </a:xfrm>
            <a:custGeom>
              <a:avLst/>
              <a:gdLst/>
              <a:ahLst/>
              <a:cxnLst/>
              <a:rect l="l" t="t" r="r" b="b"/>
              <a:pathLst>
                <a:path w="727" h="70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2"/>
            <p:cNvSpPr/>
            <p:nvPr/>
          </p:nvSpPr>
          <p:spPr>
            <a:xfrm>
              <a:off x="2274325" y="4263700"/>
              <a:ext cx="17675" cy="17425"/>
            </a:xfrm>
            <a:custGeom>
              <a:avLst/>
              <a:gdLst/>
              <a:ahLst/>
              <a:cxnLst/>
              <a:rect l="l" t="t" r="r" b="b"/>
              <a:pathLst>
                <a:path w="707" h="69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2"/>
            <p:cNvSpPr/>
            <p:nvPr/>
          </p:nvSpPr>
          <p:spPr>
            <a:xfrm>
              <a:off x="2274650" y="426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2"/>
            <p:cNvSpPr/>
            <p:nvPr/>
          </p:nvSpPr>
          <p:spPr>
            <a:xfrm>
              <a:off x="2275050" y="4264400"/>
              <a:ext cx="16850" cy="16600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2"/>
            <p:cNvSpPr/>
            <p:nvPr/>
          </p:nvSpPr>
          <p:spPr>
            <a:xfrm>
              <a:off x="2275475" y="4264825"/>
              <a:ext cx="16425" cy="16300"/>
            </a:xfrm>
            <a:custGeom>
              <a:avLst/>
              <a:gdLst/>
              <a:ahLst/>
              <a:cxnLst/>
              <a:rect l="l" t="t" r="r" b="b"/>
              <a:pathLst>
                <a:path w="657" h="65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2"/>
            <p:cNvSpPr/>
            <p:nvPr/>
          </p:nvSpPr>
          <p:spPr>
            <a:xfrm>
              <a:off x="2275875" y="4265225"/>
              <a:ext cx="16025" cy="15775"/>
            </a:xfrm>
            <a:custGeom>
              <a:avLst/>
              <a:gdLst/>
              <a:ahLst/>
              <a:cxnLst/>
              <a:rect l="l" t="t" r="r" b="b"/>
              <a:pathLst>
                <a:path w="641" h="631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2"/>
            <p:cNvSpPr/>
            <p:nvPr/>
          </p:nvSpPr>
          <p:spPr>
            <a:xfrm>
              <a:off x="2276075" y="4265550"/>
              <a:ext cx="15825" cy="15575"/>
            </a:xfrm>
            <a:custGeom>
              <a:avLst/>
              <a:gdLst/>
              <a:ahLst/>
              <a:cxnLst/>
              <a:rect l="l" t="t" r="r" b="b"/>
              <a:pathLst>
                <a:path w="633" h="6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2"/>
            <p:cNvSpPr/>
            <p:nvPr/>
          </p:nvSpPr>
          <p:spPr>
            <a:xfrm>
              <a:off x="2276500" y="42659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2"/>
            <p:cNvSpPr/>
            <p:nvPr/>
          </p:nvSpPr>
          <p:spPr>
            <a:xfrm>
              <a:off x="2276900" y="4266250"/>
              <a:ext cx="15000" cy="14750"/>
            </a:xfrm>
            <a:custGeom>
              <a:avLst/>
              <a:gdLst/>
              <a:ahLst/>
              <a:cxnLst/>
              <a:rect l="l" t="t" r="r" b="b"/>
              <a:pathLst>
                <a:path w="600" h="5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2"/>
            <p:cNvSpPr/>
            <p:nvPr/>
          </p:nvSpPr>
          <p:spPr>
            <a:xfrm>
              <a:off x="2277200" y="4266575"/>
              <a:ext cx="14700" cy="14375"/>
            </a:xfrm>
            <a:custGeom>
              <a:avLst/>
              <a:gdLst/>
              <a:ahLst/>
              <a:cxnLst/>
              <a:rect l="l" t="t" r="r" b="b"/>
              <a:pathLst>
                <a:path w="588" h="5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2"/>
            <p:cNvSpPr/>
            <p:nvPr/>
          </p:nvSpPr>
          <p:spPr>
            <a:xfrm>
              <a:off x="2277625" y="4266975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2"/>
            <p:cNvSpPr/>
            <p:nvPr/>
          </p:nvSpPr>
          <p:spPr>
            <a:xfrm>
              <a:off x="2278025" y="4267375"/>
              <a:ext cx="13875" cy="13575"/>
            </a:xfrm>
            <a:custGeom>
              <a:avLst/>
              <a:gdLst/>
              <a:ahLst/>
              <a:cxnLst/>
              <a:rect l="l" t="t" r="r" b="b"/>
              <a:pathLst>
                <a:path w="555" h="54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2"/>
            <p:cNvSpPr/>
            <p:nvPr/>
          </p:nvSpPr>
          <p:spPr>
            <a:xfrm>
              <a:off x="2278425" y="4267800"/>
              <a:ext cx="13475" cy="13025"/>
            </a:xfrm>
            <a:custGeom>
              <a:avLst/>
              <a:gdLst/>
              <a:ahLst/>
              <a:cxnLst/>
              <a:rect l="l" t="t" r="r" b="b"/>
              <a:pathLst>
                <a:path w="539" h="52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2"/>
            <p:cNvSpPr/>
            <p:nvPr/>
          </p:nvSpPr>
          <p:spPr>
            <a:xfrm>
              <a:off x="2278750" y="4268100"/>
              <a:ext cx="13150" cy="12850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2"/>
            <p:cNvSpPr/>
            <p:nvPr/>
          </p:nvSpPr>
          <p:spPr>
            <a:xfrm>
              <a:off x="2279150" y="4268500"/>
              <a:ext cx="12650" cy="12450"/>
            </a:xfrm>
            <a:custGeom>
              <a:avLst/>
              <a:gdLst/>
              <a:ahLst/>
              <a:cxnLst/>
              <a:rect l="l" t="t" r="r" b="b"/>
              <a:pathLst>
                <a:path w="506" h="49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2"/>
            <p:cNvSpPr/>
            <p:nvPr/>
          </p:nvSpPr>
          <p:spPr>
            <a:xfrm>
              <a:off x="2279575" y="426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2"/>
            <p:cNvSpPr/>
            <p:nvPr/>
          </p:nvSpPr>
          <p:spPr>
            <a:xfrm>
              <a:off x="2279975" y="4269325"/>
              <a:ext cx="11825" cy="11625"/>
            </a:xfrm>
            <a:custGeom>
              <a:avLst/>
              <a:gdLst/>
              <a:ahLst/>
              <a:cxnLst/>
              <a:rect l="l" t="t" r="r" b="b"/>
              <a:pathLst>
                <a:path w="473" h="465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2"/>
            <p:cNvSpPr/>
            <p:nvPr/>
          </p:nvSpPr>
          <p:spPr>
            <a:xfrm>
              <a:off x="2280175" y="42696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2"/>
            <p:cNvSpPr/>
            <p:nvPr/>
          </p:nvSpPr>
          <p:spPr>
            <a:xfrm>
              <a:off x="2280600" y="4270050"/>
              <a:ext cx="11200" cy="1090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2"/>
            <p:cNvSpPr/>
            <p:nvPr/>
          </p:nvSpPr>
          <p:spPr>
            <a:xfrm>
              <a:off x="2281000" y="4270450"/>
              <a:ext cx="10575" cy="10375"/>
            </a:xfrm>
            <a:custGeom>
              <a:avLst/>
              <a:gdLst/>
              <a:ahLst/>
              <a:cxnLst/>
              <a:rect l="l" t="t" r="r" b="b"/>
              <a:pathLst>
                <a:path w="423" h="4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2"/>
            <p:cNvSpPr/>
            <p:nvPr/>
          </p:nvSpPr>
          <p:spPr>
            <a:xfrm>
              <a:off x="2281300" y="4270875"/>
              <a:ext cx="10500" cy="10050"/>
            </a:xfrm>
            <a:custGeom>
              <a:avLst/>
              <a:gdLst/>
              <a:ahLst/>
              <a:cxnLst/>
              <a:rect l="l" t="t" r="r" b="b"/>
              <a:pathLst>
                <a:path w="420" h="40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2"/>
            <p:cNvSpPr/>
            <p:nvPr/>
          </p:nvSpPr>
          <p:spPr>
            <a:xfrm>
              <a:off x="2281725" y="4271075"/>
              <a:ext cx="10075" cy="9750"/>
            </a:xfrm>
            <a:custGeom>
              <a:avLst/>
              <a:gdLst/>
              <a:ahLst/>
              <a:cxnLst/>
              <a:rect l="l" t="t" r="r" b="b"/>
              <a:pathLst>
                <a:path w="403" h="390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2"/>
            <p:cNvSpPr/>
            <p:nvPr/>
          </p:nvSpPr>
          <p:spPr>
            <a:xfrm>
              <a:off x="2282125" y="4271475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2"/>
            <p:cNvSpPr/>
            <p:nvPr/>
          </p:nvSpPr>
          <p:spPr>
            <a:xfrm>
              <a:off x="2282550" y="4271900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2"/>
            <p:cNvSpPr/>
            <p:nvPr/>
          </p:nvSpPr>
          <p:spPr>
            <a:xfrm>
              <a:off x="2282850" y="4272200"/>
              <a:ext cx="8950" cy="8525"/>
            </a:xfrm>
            <a:custGeom>
              <a:avLst/>
              <a:gdLst/>
              <a:ahLst/>
              <a:cxnLst/>
              <a:rect l="l" t="t" r="r" b="b"/>
              <a:pathLst>
                <a:path w="358" h="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2"/>
            <p:cNvSpPr/>
            <p:nvPr/>
          </p:nvSpPr>
          <p:spPr>
            <a:xfrm>
              <a:off x="2283250" y="4272600"/>
              <a:ext cx="8550" cy="8225"/>
            </a:xfrm>
            <a:custGeom>
              <a:avLst/>
              <a:gdLst/>
              <a:ahLst/>
              <a:cxnLst/>
              <a:rect l="l" t="t" r="r" b="b"/>
              <a:pathLst>
                <a:path w="342" h="32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2"/>
            <p:cNvSpPr/>
            <p:nvPr/>
          </p:nvSpPr>
          <p:spPr>
            <a:xfrm>
              <a:off x="2283675" y="4273025"/>
              <a:ext cx="7900" cy="7800"/>
            </a:xfrm>
            <a:custGeom>
              <a:avLst/>
              <a:gdLst/>
              <a:ahLst/>
              <a:cxnLst/>
              <a:rect l="l" t="t" r="r" b="b"/>
              <a:pathLst>
                <a:path w="316" h="31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2"/>
            <p:cNvSpPr/>
            <p:nvPr/>
          </p:nvSpPr>
          <p:spPr>
            <a:xfrm>
              <a:off x="2284075" y="4273425"/>
              <a:ext cx="7400" cy="7350"/>
            </a:xfrm>
            <a:custGeom>
              <a:avLst/>
              <a:gdLst/>
              <a:ahLst/>
              <a:cxnLst/>
              <a:rect l="l" t="t" r="r" b="b"/>
              <a:pathLst>
                <a:path w="296" h="2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2"/>
            <p:cNvSpPr/>
            <p:nvPr/>
          </p:nvSpPr>
          <p:spPr>
            <a:xfrm>
              <a:off x="2284275" y="4273750"/>
              <a:ext cx="7300" cy="7075"/>
            </a:xfrm>
            <a:custGeom>
              <a:avLst/>
              <a:gdLst/>
              <a:ahLst/>
              <a:cxnLst/>
              <a:rect l="l" t="t" r="r" b="b"/>
              <a:pathLst>
                <a:path w="292" h="2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2"/>
            <p:cNvSpPr/>
            <p:nvPr/>
          </p:nvSpPr>
          <p:spPr>
            <a:xfrm>
              <a:off x="2284700" y="4274150"/>
              <a:ext cx="6775" cy="6625"/>
            </a:xfrm>
            <a:custGeom>
              <a:avLst/>
              <a:gdLst/>
              <a:ahLst/>
              <a:cxnLst/>
              <a:rect l="l" t="t" r="r" b="b"/>
              <a:pathLst>
                <a:path w="271" h="265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2"/>
            <p:cNvSpPr/>
            <p:nvPr/>
          </p:nvSpPr>
          <p:spPr>
            <a:xfrm>
              <a:off x="2285100" y="4274550"/>
              <a:ext cx="6375" cy="6225"/>
            </a:xfrm>
            <a:custGeom>
              <a:avLst/>
              <a:gdLst/>
              <a:ahLst/>
              <a:cxnLst/>
              <a:rect l="l" t="t" r="r" b="b"/>
              <a:pathLst>
                <a:path w="255" h="2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2"/>
            <p:cNvSpPr/>
            <p:nvPr/>
          </p:nvSpPr>
          <p:spPr>
            <a:xfrm>
              <a:off x="2285400" y="4274950"/>
              <a:ext cx="6075" cy="5825"/>
            </a:xfrm>
            <a:custGeom>
              <a:avLst/>
              <a:gdLst/>
              <a:ahLst/>
              <a:cxnLst/>
              <a:rect l="l" t="t" r="r" b="b"/>
              <a:pathLst>
                <a:path w="243" h="233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2"/>
            <p:cNvSpPr/>
            <p:nvPr/>
          </p:nvSpPr>
          <p:spPr>
            <a:xfrm>
              <a:off x="2285825" y="4275275"/>
              <a:ext cx="5750" cy="550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2"/>
            <p:cNvSpPr/>
            <p:nvPr/>
          </p:nvSpPr>
          <p:spPr>
            <a:xfrm>
              <a:off x="2286225" y="4275575"/>
              <a:ext cx="5250" cy="5150"/>
            </a:xfrm>
            <a:custGeom>
              <a:avLst/>
              <a:gdLst/>
              <a:ahLst/>
              <a:cxnLst/>
              <a:rect l="l" t="t" r="r" b="b"/>
              <a:pathLst>
                <a:path w="210" h="2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2"/>
            <p:cNvSpPr/>
            <p:nvPr/>
          </p:nvSpPr>
          <p:spPr>
            <a:xfrm>
              <a:off x="2286650" y="4275975"/>
              <a:ext cx="4825" cy="4700"/>
            </a:xfrm>
            <a:custGeom>
              <a:avLst/>
              <a:gdLst/>
              <a:ahLst/>
              <a:cxnLst/>
              <a:rect l="l" t="t" r="r" b="b"/>
              <a:pathLst>
                <a:path w="193" h="188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2"/>
            <p:cNvSpPr/>
            <p:nvPr/>
          </p:nvSpPr>
          <p:spPr>
            <a:xfrm>
              <a:off x="2286950" y="4276300"/>
              <a:ext cx="4525" cy="43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2"/>
            <p:cNvSpPr/>
            <p:nvPr/>
          </p:nvSpPr>
          <p:spPr>
            <a:xfrm>
              <a:off x="2287350" y="4276700"/>
              <a:ext cx="4225" cy="4075"/>
            </a:xfrm>
            <a:custGeom>
              <a:avLst/>
              <a:gdLst/>
              <a:ahLst/>
              <a:cxnLst/>
              <a:rect l="l" t="t" r="r" b="b"/>
              <a:pathLst>
                <a:path w="169" h="163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2"/>
            <p:cNvSpPr/>
            <p:nvPr/>
          </p:nvSpPr>
          <p:spPr>
            <a:xfrm>
              <a:off x="2287775" y="4277125"/>
              <a:ext cx="3700" cy="3550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2"/>
            <p:cNvSpPr/>
            <p:nvPr/>
          </p:nvSpPr>
          <p:spPr>
            <a:xfrm>
              <a:off x="2288175" y="4277500"/>
              <a:ext cx="3300" cy="3175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3" name="Google Shape;913;p12"/>
          <p:cNvSpPr/>
          <p:nvPr/>
        </p:nvSpPr>
        <p:spPr>
          <a:xfrm>
            <a:off x="1563325" y="212400"/>
            <a:ext cx="5998800" cy="4718700"/>
          </a:xfrm>
          <a:prstGeom prst="roundRect">
            <a:avLst>
              <a:gd name="adj" fmla="val 0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2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CAPTION_ONLY_2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3"/>
          <p:cNvSpPr/>
          <p:nvPr/>
        </p:nvSpPr>
        <p:spPr>
          <a:xfrm>
            <a:off x="1563325" y="1351900"/>
            <a:ext cx="5998800" cy="2439600"/>
          </a:xfrm>
          <a:prstGeom prst="roundRect">
            <a:avLst>
              <a:gd name="adj" fmla="val 0"/>
            </a:avLst>
          </a:prstGeom>
          <a:solidFill>
            <a:srgbClr val="FFFFFF">
              <a:alpha val="607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8" name="Google Shape;918;p13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4800"/>
              <a:buNone/>
              <a:defRPr sz="4800">
                <a:solidFill>
                  <a:srgbClr val="753E9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APTION_ONLY_1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4"/>
          <p:cNvSpPr/>
          <p:nvPr/>
        </p:nvSpPr>
        <p:spPr>
          <a:xfrm flipH="1">
            <a:off x="-53461" y="-14175"/>
            <a:ext cx="9265825" cy="5165293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4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922" name="Google Shape;922;p14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14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926" name="Google Shape;926;p14"/>
            <p:cNvSpPr/>
            <p:nvPr/>
          </p:nvSpPr>
          <p:spPr>
            <a:xfrm>
              <a:off x="2602375" y="3931750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2557075" y="3976875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252887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2512275" y="3956775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2432825" y="3953400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2365575" y="39886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2478025" y="4010700"/>
              <a:ext cx="4650" cy="462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2464700" y="40205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546100" y="40660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2446550" y="4054875"/>
              <a:ext cx="3325" cy="3400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2407700" y="4061550"/>
              <a:ext cx="7925" cy="800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2376125" y="403477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2354000" y="40649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2339525" y="40415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2277525" y="41135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2287450" y="4024750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2277525" y="397470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2159625" y="39151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1906425" y="4150100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2172550" y="398762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2060700" y="3961500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2015275" y="3851600"/>
              <a:ext cx="3625" cy="3600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2016200" y="3908175"/>
              <a:ext cx="7725" cy="7725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1980625" y="3942425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1932750" y="3959525"/>
              <a:ext cx="5475" cy="5475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1848700" y="3962300"/>
              <a:ext cx="4950" cy="4850"/>
            </a:xfrm>
            <a:custGeom>
              <a:avLst/>
              <a:gdLst/>
              <a:ahLst/>
              <a:cxnLst/>
              <a:rect l="l" t="t" r="r" b="b"/>
              <a:pathLst>
                <a:path w="198" h="194" extrusionOk="0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1847975" y="4095775"/>
              <a:ext cx="3825" cy="3925"/>
            </a:xfrm>
            <a:custGeom>
              <a:avLst/>
              <a:gdLst/>
              <a:ahLst/>
              <a:cxnLst/>
              <a:rect l="l" t="t" r="r" b="b"/>
              <a:pathLst>
                <a:path w="153" h="157" extrusionOk="0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1755925" y="4119875"/>
              <a:ext cx="1875" cy="1750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1771600" y="4006175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1733575" y="39752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1760325" y="4037150"/>
              <a:ext cx="3325" cy="3300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1652900" y="4030075"/>
              <a:ext cx="6700" cy="6675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1676900" y="41608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1592925" y="40742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1545675" y="4003725"/>
              <a:ext cx="7925" cy="8025"/>
            </a:xfrm>
            <a:custGeom>
              <a:avLst/>
              <a:gdLst/>
              <a:ahLst/>
              <a:cxnLst/>
              <a:rect l="l" t="t" r="r" b="b"/>
              <a:pathLst>
                <a:path w="317" h="321" extrusionOk="0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1611575" y="3970100"/>
              <a:ext cx="1775" cy="177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1587700" y="39028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1558275" y="39134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1494425" y="39004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1459350" y="39223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1437725" y="393370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2428100" y="422330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2350800" y="417717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304275" y="41939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225650" y="4159950"/>
              <a:ext cx="7900" cy="8025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258025" y="4018175"/>
              <a:ext cx="2300" cy="2275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131325" y="4003000"/>
              <a:ext cx="6375" cy="6375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1959825" y="4019825"/>
              <a:ext cx="1350" cy="1250"/>
            </a:xfrm>
            <a:custGeom>
              <a:avLst/>
              <a:gdLst/>
              <a:ahLst/>
              <a:cxnLst/>
              <a:rect l="l" t="t" r="r" b="b"/>
              <a:pathLst>
                <a:path w="54" h="50" extrusionOk="0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1999400" y="39836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1916575" y="39612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1843175" y="40293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1779925" y="4041950"/>
              <a:ext cx="6675" cy="6700"/>
            </a:xfrm>
            <a:custGeom>
              <a:avLst/>
              <a:gdLst/>
              <a:ahLst/>
              <a:cxnLst/>
              <a:rect l="l" t="t" r="r" b="b"/>
              <a:pathLst>
                <a:path w="267" h="268" extrusionOk="0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1740350" y="4089625"/>
              <a:ext cx="1550" cy="1575"/>
            </a:xfrm>
            <a:custGeom>
              <a:avLst/>
              <a:gdLst/>
              <a:ahLst/>
              <a:cxnLst/>
              <a:rect l="l" t="t" r="r" b="b"/>
              <a:pathLst>
                <a:path w="62" h="63" extrusionOk="0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1669825" y="4079375"/>
              <a:ext cx="3400" cy="34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1786875" y="4151650"/>
              <a:ext cx="2800" cy="2900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1658750" y="4108075"/>
              <a:ext cx="3500" cy="3625"/>
            </a:xfrm>
            <a:custGeom>
              <a:avLst/>
              <a:gdLst/>
              <a:ahLst/>
              <a:cxnLst/>
              <a:rect l="l" t="t" r="r" b="b"/>
              <a:pathLst>
                <a:path w="140" h="145" extrusionOk="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1644175" y="40974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1651375" y="4118850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2236000" y="429240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2218250" y="43193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2284700" y="4225975"/>
              <a:ext cx="3800" cy="3925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2229650" y="4227775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2188125" y="4234175"/>
              <a:ext cx="4625" cy="4625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1971825" y="4233650"/>
              <a:ext cx="5650" cy="5675"/>
            </a:xfrm>
            <a:custGeom>
              <a:avLst/>
              <a:gdLst/>
              <a:ahLst/>
              <a:cxnLst/>
              <a:rect l="l" t="t" r="r" b="b"/>
              <a:pathLst>
                <a:path w="226" h="227" extrusionOk="0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1970275" y="4277025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1957775" y="4220325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1819275" y="4226175"/>
              <a:ext cx="5875" cy="5975"/>
            </a:xfrm>
            <a:custGeom>
              <a:avLst/>
              <a:gdLst/>
              <a:ahLst/>
              <a:cxnLst/>
              <a:rect l="l" t="t" r="r" b="b"/>
              <a:pathLst>
                <a:path w="235" h="239" extrusionOk="0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1808525" y="4160975"/>
              <a:ext cx="7400" cy="7500"/>
            </a:xfrm>
            <a:custGeom>
              <a:avLst/>
              <a:gdLst/>
              <a:ahLst/>
              <a:cxnLst/>
              <a:rect l="l" t="t" r="r" b="b"/>
              <a:pathLst>
                <a:path w="296" h="300" extrusionOk="0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1891550" y="4243800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1791100" y="425252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1858750" y="4316375"/>
              <a:ext cx="5350" cy="5475"/>
            </a:xfrm>
            <a:custGeom>
              <a:avLst/>
              <a:gdLst/>
              <a:ahLst/>
              <a:cxnLst/>
              <a:rect l="l" t="t" r="r" b="b"/>
              <a:pathLst>
                <a:path w="214" h="219" extrusionOk="0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1900775" y="43437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1934700" y="4300700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2468800" y="41440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2513800" y="4189575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2506125" y="40953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2583100" y="4159450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1415075" y="385005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256782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602900" y="3904275"/>
              <a:ext cx="1050" cy="1175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2185501" y="4195894"/>
              <a:ext cx="84300" cy="85225"/>
            </a:xfrm>
            <a:custGeom>
              <a:avLst/>
              <a:gdLst/>
              <a:ahLst/>
              <a:cxnLst/>
              <a:rect l="l" t="t" r="r" b="b"/>
              <a:pathLst>
                <a:path w="3372" h="3409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1791763" y="3888873"/>
              <a:ext cx="50750" cy="44500"/>
            </a:xfrm>
            <a:custGeom>
              <a:avLst/>
              <a:gdLst/>
              <a:ahLst/>
              <a:cxnLst/>
              <a:rect l="l" t="t" r="r" b="b"/>
              <a:pathLst>
                <a:path w="2030" h="1780" extrusionOk="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778438" y="3893548"/>
              <a:ext cx="78325" cy="35025"/>
            </a:xfrm>
            <a:custGeom>
              <a:avLst/>
              <a:gdLst/>
              <a:ahLst/>
              <a:cxnLst/>
              <a:rect l="l" t="t" r="r" b="b"/>
              <a:pathLst>
                <a:path w="3133" h="1401" extrusionOk="0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1605025" y="3903675"/>
              <a:ext cx="321825" cy="321150"/>
            </a:xfrm>
            <a:custGeom>
              <a:avLst/>
              <a:gdLst/>
              <a:ahLst/>
              <a:cxnLst/>
              <a:rect l="l" t="t" r="r" b="b"/>
              <a:pathLst>
                <a:path w="12873" h="12846" extrusionOk="0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608625" y="3907250"/>
              <a:ext cx="318225" cy="317575"/>
            </a:xfrm>
            <a:custGeom>
              <a:avLst/>
              <a:gdLst/>
              <a:ahLst/>
              <a:cxnLst/>
              <a:rect l="l" t="t" r="r" b="b"/>
              <a:pathLst>
                <a:path w="12729" h="1270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612100" y="3910750"/>
              <a:ext cx="314525" cy="313875"/>
            </a:xfrm>
            <a:custGeom>
              <a:avLst/>
              <a:gdLst/>
              <a:ahLst/>
              <a:cxnLst/>
              <a:rect l="l" t="t" r="r" b="b"/>
              <a:pathLst>
                <a:path w="12581" h="12555" extrusionOk="0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615700" y="3914325"/>
              <a:ext cx="310925" cy="310300"/>
            </a:xfrm>
            <a:custGeom>
              <a:avLst/>
              <a:gdLst/>
              <a:ahLst/>
              <a:cxnLst/>
              <a:rect l="l" t="t" r="r" b="b"/>
              <a:pathLst>
                <a:path w="12437" h="12412" extrusionOk="0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1619075" y="3917825"/>
              <a:ext cx="307450" cy="306575"/>
            </a:xfrm>
            <a:custGeom>
              <a:avLst/>
              <a:gdLst/>
              <a:ahLst/>
              <a:cxnLst/>
              <a:rect l="l" t="t" r="r" b="b"/>
              <a:pathLst>
                <a:path w="12298" h="1226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1622650" y="3921400"/>
              <a:ext cx="303875" cy="303000"/>
            </a:xfrm>
            <a:custGeom>
              <a:avLst/>
              <a:gdLst/>
              <a:ahLst/>
              <a:cxnLst/>
              <a:rect l="l" t="t" r="r" b="b"/>
              <a:pathLst>
                <a:path w="12155" h="1212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1626150" y="3924800"/>
              <a:ext cx="300375" cy="299500"/>
            </a:xfrm>
            <a:custGeom>
              <a:avLst/>
              <a:gdLst/>
              <a:ahLst/>
              <a:cxnLst/>
              <a:rect l="l" t="t" r="r" b="b"/>
              <a:pathLst>
                <a:path w="12015" h="11980" extrusionOk="0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1629725" y="3928475"/>
              <a:ext cx="296600" cy="295825"/>
            </a:xfrm>
            <a:custGeom>
              <a:avLst/>
              <a:gdLst/>
              <a:ahLst/>
              <a:cxnLst/>
              <a:rect l="l" t="t" r="r" b="b"/>
              <a:pathLst>
                <a:path w="11864" h="11833" extrusionOk="0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1633225" y="3931850"/>
              <a:ext cx="293100" cy="292250"/>
            </a:xfrm>
            <a:custGeom>
              <a:avLst/>
              <a:gdLst/>
              <a:ahLst/>
              <a:cxnLst/>
              <a:rect l="l" t="t" r="r" b="b"/>
              <a:pathLst>
                <a:path w="11724" h="11690" extrusionOk="0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636800" y="3935450"/>
              <a:ext cx="289325" cy="288650"/>
            </a:xfrm>
            <a:custGeom>
              <a:avLst/>
              <a:gdLst/>
              <a:ahLst/>
              <a:cxnLst/>
              <a:rect l="l" t="t" r="r" b="b"/>
              <a:pathLst>
                <a:path w="11573" h="11546" extrusionOk="0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1640300" y="3938925"/>
              <a:ext cx="285825" cy="285075"/>
            </a:xfrm>
            <a:custGeom>
              <a:avLst/>
              <a:gdLst/>
              <a:ahLst/>
              <a:cxnLst/>
              <a:rect l="l" t="t" r="r" b="b"/>
              <a:pathLst>
                <a:path w="11433" h="11403" extrusionOk="0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1643875" y="3942525"/>
              <a:ext cx="282150" cy="281475"/>
            </a:xfrm>
            <a:custGeom>
              <a:avLst/>
              <a:gdLst/>
              <a:ahLst/>
              <a:cxnLst/>
              <a:rect l="l" t="t" r="r" b="b"/>
              <a:pathLst>
                <a:path w="11286" h="11259" extrusionOk="0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1647475" y="3946000"/>
              <a:ext cx="278450" cy="277700"/>
            </a:xfrm>
            <a:custGeom>
              <a:avLst/>
              <a:gdLst/>
              <a:ahLst/>
              <a:cxnLst/>
              <a:rect l="l" t="t" r="r" b="b"/>
              <a:pathLst>
                <a:path w="11138" h="11108" extrusionOk="0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1650850" y="3949600"/>
              <a:ext cx="274975" cy="274175"/>
            </a:xfrm>
            <a:custGeom>
              <a:avLst/>
              <a:gdLst/>
              <a:ahLst/>
              <a:cxnLst/>
              <a:rect l="l" t="t" r="r" b="b"/>
              <a:pathLst>
                <a:path w="10999" h="10967" extrusionOk="0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1654450" y="3953175"/>
              <a:ext cx="271275" cy="270600"/>
            </a:xfrm>
            <a:custGeom>
              <a:avLst/>
              <a:gdLst/>
              <a:ahLst/>
              <a:cxnLst/>
              <a:rect l="l" t="t" r="r" b="b"/>
              <a:pathLst>
                <a:path w="10851" h="1082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1657925" y="3956675"/>
              <a:ext cx="267675" cy="266925"/>
            </a:xfrm>
            <a:custGeom>
              <a:avLst/>
              <a:gdLst/>
              <a:ahLst/>
              <a:cxnLst/>
              <a:rect l="l" t="t" r="r" b="b"/>
              <a:pathLst>
                <a:path w="10707" h="1067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1661500" y="3960250"/>
              <a:ext cx="264000" cy="263350"/>
            </a:xfrm>
            <a:custGeom>
              <a:avLst/>
              <a:gdLst/>
              <a:ahLst/>
              <a:cxnLst/>
              <a:rect l="l" t="t" r="r" b="b"/>
              <a:pathLst>
                <a:path w="10560" h="10534" extrusionOk="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1665000" y="3963650"/>
              <a:ext cx="260400" cy="259850"/>
            </a:xfrm>
            <a:custGeom>
              <a:avLst/>
              <a:gdLst/>
              <a:ahLst/>
              <a:cxnLst/>
              <a:rect l="l" t="t" r="r" b="b"/>
              <a:pathLst>
                <a:path w="10416" h="10394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1668575" y="3967225"/>
              <a:ext cx="256825" cy="256275"/>
            </a:xfrm>
            <a:custGeom>
              <a:avLst/>
              <a:gdLst/>
              <a:ahLst/>
              <a:cxnLst/>
              <a:rect l="l" t="t" r="r" b="b"/>
              <a:pathLst>
                <a:path w="10273" h="10251" extrusionOk="0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672075" y="3970725"/>
              <a:ext cx="253225" cy="252525"/>
            </a:xfrm>
            <a:custGeom>
              <a:avLst/>
              <a:gdLst/>
              <a:ahLst/>
              <a:cxnLst/>
              <a:rect l="l" t="t" r="r" b="b"/>
              <a:pathLst>
                <a:path w="10129" h="10101" extrusionOk="0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1675650" y="3974300"/>
              <a:ext cx="249450" cy="248950"/>
            </a:xfrm>
            <a:custGeom>
              <a:avLst/>
              <a:gdLst/>
              <a:ahLst/>
              <a:cxnLst/>
              <a:rect l="l" t="t" r="r" b="b"/>
              <a:pathLst>
                <a:path w="9978" h="995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1679050" y="3977775"/>
              <a:ext cx="245950" cy="245300"/>
            </a:xfrm>
            <a:custGeom>
              <a:avLst/>
              <a:gdLst/>
              <a:ahLst/>
              <a:cxnLst/>
              <a:rect l="l" t="t" r="r" b="b"/>
              <a:pathLst>
                <a:path w="9838" h="9812" extrusionOk="0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1682625" y="3981375"/>
              <a:ext cx="242375" cy="241700"/>
            </a:xfrm>
            <a:custGeom>
              <a:avLst/>
              <a:gdLst/>
              <a:ahLst/>
              <a:cxnLst/>
              <a:rect l="l" t="t" r="r" b="b"/>
              <a:pathLst>
                <a:path w="9695" h="9668" extrusionOk="0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1686125" y="3984850"/>
              <a:ext cx="238875" cy="238100"/>
            </a:xfrm>
            <a:custGeom>
              <a:avLst/>
              <a:gdLst/>
              <a:ahLst/>
              <a:cxnLst/>
              <a:rect l="l" t="t" r="r" b="b"/>
              <a:pathLst>
                <a:path w="9555" h="9524" extrusionOk="0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1689700" y="3988450"/>
              <a:ext cx="235200" cy="234500"/>
            </a:xfrm>
            <a:custGeom>
              <a:avLst/>
              <a:gdLst/>
              <a:ahLst/>
              <a:cxnLst/>
              <a:rect l="l" t="t" r="r" b="b"/>
              <a:pathLst>
                <a:path w="9408" h="938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1693200" y="3991825"/>
              <a:ext cx="231500" cy="231025"/>
            </a:xfrm>
            <a:custGeom>
              <a:avLst/>
              <a:gdLst/>
              <a:ahLst/>
              <a:cxnLst/>
              <a:rect l="l" t="t" r="r" b="b"/>
              <a:pathLst>
                <a:path w="9260" h="9241" extrusionOk="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1696775" y="3995425"/>
              <a:ext cx="227800" cy="227425"/>
            </a:xfrm>
            <a:custGeom>
              <a:avLst/>
              <a:gdLst/>
              <a:ahLst/>
              <a:cxnLst/>
              <a:rect l="l" t="t" r="r" b="b"/>
              <a:pathLst>
                <a:path w="9112" h="9097" extrusionOk="0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1700250" y="3998900"/>
              <a:ext cx="224325" cy="223650"/>
            </a:xfrm>
            <a:custGeom>
              <a:avLst/>
              <a:gdLst/>
              <a:ahLst/>
              <a:cxnLst/>
              <a:rect l="l" t="t" r="r" b="b"/>
              <a:pathLst>
                <a:path w="8973" h="8946" extrusionOk="0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1703850" y="4002500"/>
              <a:ext cx="220725" cy="220050"/>
            </a:xfrm>
            <a:custGeom>
              <a:avLst/>
              <a:gdLst/>
              <a:ahLst/>
              <a:cxnLst/>
              <a:rect l="l" t="t" r="r" b="b"/>
              <a:pathLst>
                <a:path w="8829" h="8802" extrusionOk="0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707225" y="4005975"/>
              <a:ext cx="217250" cy="216475"/>
            </a:xfrm>
            <a:custGeom>
              <a:avLst/>
              <a:gdLst/>
              <a:ahLst/>
              <a:cxnLst/>
              <a:rect l="l" t="t" r="r" b="b"/>
              <a:pathLst>
                <a:path w="8690" h="8659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1710825" y="4009575"/>
              <a:ext cx="213550" cy="212875"/>
            </a:xfrm>
            <a:custGeom>
              <a:avLst/>
              <a:gdLst/>
              <a:ahLst/>
              <a:cxnLst/>
              <a:rect l="l" t="t" r="r" b="b"/>
              <a:pathLst>
                <a:path w="8542" h="851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1714300" y="4013150"/>
              <a:ext cx="210075" cy="209300"/>
            </a:xfrm>
            <a:custGeom>
              <a:avLst/>
              <a:gdLst/>
              <a:ahLst/>
              <a:cxnLst/>
              <a:rect l="l" t="t" r="r" b="b"/>
              <a:pathLst>
                <a:path w="8403" h="837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1717900" y="4016650"/>
              <a:ext cx="206375" cy="205700"/>
            </a:xfrm>
            <a:custGeom>
              <a:avLst/>
              <a:gdLst/>
              <a:ahLst/>
              <a:cxnLst/>
              <a:rect l="l" t="t" r="r" b="b"/>
              <a:pathLst>
                <a:path w="8255" h="822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1721375" y="4020225"/>
              <a:ext cx="202900" cy="202125"/>
            </a:xfrm>
            <a:custGeom>
              <a:avLst/>
              <a:gdLst/>
              <a:ahLst/>
              <a:cxnLst/>
              <a:rect l="l" t="t" r="r" b="b"/>
              <a:pathLst>
                <a:path w="8116" h="80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1724975" y="4023600"/>
              <a:ext cx="199000" cy="198425"/>
            </a:xfrm>
            <a:custGeom>
              <a:avLst/>
              <a:gdLst/>
              <a:ahLst/>
              <a:cxnLst/>
              <a:rect l="l" t="t" r="r" b="b"/>
              <a:pathLst>
                <a:path w="7960" h="793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1728450" y="4027200"/>
              <a:ext cx="195525" cy="194825"/>
            </a:xfrm>
            <a:custGeom>
              <a:avLst/>
              <a:gdLst/>
              <a:ahLst/>
              <a:cxnLst/>
              <a:rect l="l" t="t" r="r" b="b"/>
              <a:pathLst>
                <a:path w="7821" h="779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1732050" y="4030675"/>
              <a:ext cx="191825" cy="191250"/>
            </a:xfrm>
            <a:custGeom>
              <a:avLst/>
              <a:gdLst/>
              <a:ahLst/>
              <a:cxnLst/>
              <a:rect l="l" t="t" r="r" b="b"/>
              <a:pathLst>
                <a:path w="7673" h="765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1735425" y="4034275"/>
              <a:ext cx="188450" cy="187650"/>
            </a:xfrm>
            <a:custGeom>
              <a:avLst/>
              <a:gdLst/>
              <a:ahLst/>
              <a:cxnLst/>
              <a:rect l="l" t="t" r="r" b="b"/>
              <a:pathLst>
                <a:path w="7538" h="750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1739000" y="4037750"/>
              <a:ext cx="184775" cy="184075"/>
            </a:xfrm>
            <a:custGeom>
              <a:avLst/>
              <a:gdLst/>
              <a:ahLst/>
              <a:cxnLst/>
              <a:rect l="l" t="t" r="r" b="b"/>
              <a:pathLst>
                <a:path w="7391" h="736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742500" y="4041350"/>
              <a:ext cx="181050" cy="180475"/>
            </a:xfrm>
            <a:custGeom>
              <a:avLst/>
              <a:gdLst/>
              <a:ahLst/>
              <a:cxnLst/>
              <a:rect l="l" t="t" r="r" b="b"/>
              <a:pathLst>
                <a:path w="7242" h="721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1746075" y="4044825"/>
              <a:ext cx="177475" cy="176900"/>
            </a:xfrm>
            <a:custGeom>
              <a:avLst/>
              <a:gdLst/>
              <a:ahLst/>
              <a:cxnLst/>
              <a:rect l="l" t="t" r="r" b="b"/>
              <a:pathLst>
                <a:path w="7099" h="707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1749575" y="4048425"/>
              <a:ext cx="173875" cy="173300"/>
            </a:xfrm>
            <a:custGeom>
              <a:avLst/>
              <a:gdLst/>
              <a:ahLst/>
              <a:cxnLst/>
              <a:rect l="l" t="t" r="r" b="b"/>
              <a:pathLst>
                <a:path w="6955" h="693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1753150" y="4051800"/>
              <a:ext cx="170300" cy="169625"/>
            </a:xfrm>
            <a:custGeom>
              <a:avLst/>
              <a:gdLst/>
              <a:ahLst/>
              <a:cxnLst/>
              <a:rect l="l" t="t" r="r" b="b"/>
              <a:pathLst>
                <a:path w="6812" h="67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1756650" y="4055400"/>
              <a:ext cx="166600" cy="166025"/>
            </a:xfrm>
            <a:custGeom>
              <a:avLst/>
              <a:gdLst/>
              <a:ahLst/>
              <a:cxnLst/>
              <a:rect l="l" t="t" r="r" b="b"/>
              <a:pathLst>
                <a:path w="6664" h="664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1760225" y="4058875"/>
              <a:ext cx="163025" cy="162450"/>
            </a:xfrm>
            <a:custGeom>
              <a:avLst/>
              <a:gdLst/>
              <a:ahLst/>
              <a:cxnLst/>
              <a:rect l="l" t="t" r="r" b="b"/>
              <a:pathLst>
                <a:path w="6521" h="649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1763625" y="4062475"/>
              <a:ext cx="159425" cy="158850"/>
            </a:xfrm>
            <a:custGeom>
              <a:avLst/>
              <a:gdLst/>
              <a:ahLst/>
              <a:cxnLst/>
              <a:rect l="l" t="t" r="r" b="b"/>
              <a:pathLst>
                <a:path w="6377" h="635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1767200" y="4065950"/>
              <a:ext cx="155850" cy="155275"/>
            </a:xfrm>
            <a:custGeom>
              <a:avLst/>
              <a:gdLst/>
              <a:ahLst/>
              <a:cxnLst/>
              <a:rect l="l" t="t" r="r" b="b"/>
              <a:pathLst>
                <a:path w="6234" h="621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1770700" y="4069525"/>
              <a:ext cx="152150" cy="151700"/>
            </a:xfrm>
            <a:custGeom>
              <a:avLst/>
              <a:gdLst/>
              <a:ahLst/>
              <a:cxnLst/>
              <a:rect l="l" t="t" r="r" b="b"/>
              <a:pathLst>
                <a:path w="6086" h="606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1774275" y="4073125"/>
              <a:ext cx="148575" cy="148100"/>
            </a:xfrm>
            <a:custGeom>
              <a:avLst/>
              <a:gdLst/>
              <a:ahLst/>
              <a:cxnLst/>
              <a:rect l="l" t="t" r="r" b="b"/>
              <a:pathLst>
                <a:path w="5943" h="59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777875" y="4076600"/>
              <a:ext cx="144875" cy="144400"/>
            </a:xfrm>
            <a:custGeom>
              <a:avLst/>
              <a:gdLst/>
              <a:ahLst/>
              <a:cxnLst/>
              <a:rect l="l" t="t" r="r" b="b"/>
              <a:pathLst>
                <a:path w="5795" h="577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1781350" y="4080200"/>
              <a:ext cx="141400" cy="140700"/>
            </a:xfrm>
            <a:custGeom>
              <a:avLst/>
              <a:gdLst/>
              <a:ahLst/>
              <a:cxnLst/>
              <a:rect l="l" t="t" r="r" b="b"/>
              <a:pathLst>
                <a:path w="5656" h="562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1784950" y="4083575"/>
              <a:ext cx="137575" cy="137225"/>
            </a:xfrm>
            <a:custGeom>
              <a:avLst/>
              <a:gdLst/>
              <a:ahLst/>
              <a:cxnLst/>
              <a:rect l="l" t="t" r="r" b="b"/>
              <a:pathLst>
                <a:path w="5503" h="54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1788425" y="4087175"/>
              <a:ext cx="134000" cy="133625"/>
            </a:xfrm>
            <a:custGeom>
              <a:avLst/>
              <a:gdLst/>
              <a:ahLst/>
              <a:cxnLst/>
              <a:rect l="l" t="t" r="r" b="b"/>
              <a:pathLst>
                <a:path w="5360" h="534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1791900" y="4090650"/>
              <a:ext cx="130525" cy="130025"/>
            </a:xfrm>
            <a:custGeom>
              <a:avLst/>
              <a:gdLst/>
              <a:ahLst/>
              <a:cxnLst/>
              <a:rect l="l" t="t" r="r" b="b"/>
              <a:pathLst>
                <a:path w="5221" h="520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1795400" y="4094250"/>
              <a:ext cx="127025" cy="126425"/>
            </a:xfrm>
            <a:custGeom>
              <a:avLst/>
              <a:gdLst/>
              <a:ahLst/>
              <a:cxnLst/>
              <a:rect l="l" t="t" r="r" b="b"/>
              <a:pathLst>
                <a:path w="5081" h="5057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1798975" y="4097725"/>
              <a:ext cx="123450" cy="122775"/>
            </a:xfrm>
            <a:custGeom>
              <a:avLst/>
              <a:gdLst/>
              <a:ahLst/>
              <a:cxnLst/>
              <a:rect l="l" t="t" r="r" b="b"/>
              <a:pathLst>
                <a:path w="4938" h="491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1802475" y="4101325"/>
              <a:ext cx="119750" cy="119175"/>
            </a:xfrm>
            <a:custGeom>
              <a:avLst/>
              <a:gdLst/>
              <a:ahLst/>
              <a:cxnLst/>
              <a:rect l="l" t="t" r="r" b="b"/>
              <a:pathLst>
                <a:path w="4790" h="47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1806050" y="4104800"/>
              <a:ext cx="116175" cy="115475"/>
            </a:xfrm>
            <a:custGeom>
              <a:avLst/>
              <a:gdLst/>
              <a:ahLst/>
              <a:cxnLst/>
              <a:rect l="l" t="t" r="r" b="b"/>
              <a:pathLst>
                <a:path w="4647" h="4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1809550" y="4108400"/>
              <a:ext cx="112475" cy="111875"/>
            </a:xfrm>
            <a:custGeom>
              <a:avLst/>
              <a:gdLst/>
              <a:ahLst/>
              <a:cxnLst/>
              <a:rect l="l" t="t" r="r" b="b"/>
              <a:pathLst>
                <a:path w="4499" h="447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1813125" y="4111775"/>
              <a:ext cx="108900" cy="108400"/>
            </a:xfrm>
            <a:custGeom>
              <a:avLst/>
              <a:gdLst/>
              <a:ahLst/>
              <a:cxnLst/>
              <a:rect l="l" t="t" r="r" b="b"/>
              <a:pathLst>
                <a:path w="4356" h="43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1816625" y="4115350"/>
              <a:ext cx="105300" cy="104925"/>
            </a:xfrm>
            <a:custGeom>
              <a:avLst/>
              <a:gdLst/>
              <a:ahLst/>
              <a:cxnLst/>
              <a:rect l="l" t="t" r="r" b="b"/>
              <a:pathLst>
                <a:path w="4212" h="419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1820100" y="4118850"/>
              <a:ext cx="101725" cy="101325"/>
            </a:xfrm>
            <a:custGeom>
              <a:avLst/>
              <a:gdLst/>
              <a:ahLst/>
              <a:cxnLst/>
              <a:rect l="l" t="t" r="r" b="b"/>
              <a:pathLst>
                <a:path w="4069" h="40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1823575" y="4122425"/>
              <a:ext cx="98150" cy="97750"/>
            </a:xfrm>
            <a:custGeom>
              <a:avLst/>
              <a:gdLst/>
              <a:ahLst/>
              <a:cxnLst/>
              <a:rect l="l" t="t" r="r" b="b"/>
              <a:pathLst>
                <a:path w="3926" h="391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1827175" y="4126025"/>
              <a:ext cx="94550" cy="94150"/>
            </a:xfrm>
            <a:custGeom>
              <a:avLst/>
              <a:gdLst/>
              <a:ahLst/>
              <a:cxnLst/>
              <a:rect l="l" t="t" r="r" b="b"/>
              <a:pathLst>
                <a:path w="3782" h="376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1830650" y="4129500"/>
              <a:ext cx="90850" cy="90475"/>
            </a:xfrm>
            <a:custGeom>
              <a:avLst/>
              <a:gdLst/>
              <a:ahLst/>
              <a:cxnLst/>
              <a:rect l="l" t="t" r="r" b="b"/>
              <a:pathLst>
                <a:path w="3634" h="3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1834250" y="4133100"/>
              <a:ext cx="87150" cy="86750"/>
            </a:xfrm>
            <a:custGeom>
              <a:avLst/>
              <a:gdLst/>
              <a:ahLst/>
              <a:cxnLst/>
              <a:rect l="l" t="t" r="r" b="b"/>
              <a:pathLst>
                <a:path w="3486" h="34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1837725" y="4136575"/>
              <a:ext cx="83575" cy="83175"/>
            </a:xfrm>
            <a:custGeom>
              <a:avLst/>
              <a:gdLst/>
              <a:ahLst/>
              <a:cxnLst/>
              <a:rect l="l" t="t" r="r" b="b"/>
              <a:pathLst>
                <a:path w="3343" h="332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1841325" y="4140175"/>
              <a:ext cx="79975" cy="79575"/>
            </a:xfrm>
            <a:custGeom>
              <a:avLst/>
              <a:gdLst/>
              <a:ahLst/>
              <a:cxnLst/>
              <a:rect l="l" t="t" r="r" b="b"/>
              <a:pathLst>
                <a:path w="3199" h="318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1844800" y="4143550"/>
              <a:ext cx="76400" cy="76100"/>
            </a:xfrm>
            <a:custGeom>
              <a:avLst/>
              <a:gdLst/>
              <a:ahLst/>
              <a:cxnLst/>
              <a:rect l="l" t="t" r="r" b="b"/>
              <a:pathLst>
                <a:path w="3056" h="304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1848300" y="4147150"/>
              <a:ext cx="72700" cy="72500"/>
            </a:xfrm>
            <a:custGeom>
              <a:avLst/>
              <a:gdLst/>
              <a:ahLst/>
              <a:cxnLst/>
              <a:rect l="l" t="t" r="r" b="b"/>
              <a:pathLst>
                <a:path w="2908" h="2900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1851775" y="4150625"/>
              <a:ext cx="69125" cy="68825"/>
            </a:xfrm>
            <a:custGeom>
              <a:avLst/>
              <a:gdLst/>
              <a:ahLst/>
              <a:cxnLst/>
              <a:rect l="l" t="t" r="r" b="b"/>
              <a:pathLst>
                <a:path w="2765" h="27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1855375" y="4154200"/>
              <a:ext cx="65525" cy="65250"/>
            </a:xfrm>
            <a:custGeom>
              <a:avLst/>
              <a:gdLst/>
              <a:ahLst/>
              <a:cxnLst/>
              <a:rect l="l" t="t" r="r" b="b"/>
              <a:pathLst>
                <a:path w="2621" h="2610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858850" y="4157700"/>
              <a:ext cx="62050" cy="61550"/>
            </a:xfrm>
            <a:custGeom>
              <a:avLst/>
              <a:gdLst/>
              <a:ahLst/>
              <a:cxnLst/>
              <a:rect l="l" t="t" r="r" b="b"/>
              <a:pathLst>
                <a:path w="2482" h="2462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862450" y="4161275"/>
              <a:ext cx="58350" cy="57975"/>
            </a:xfrm>
            <a:custGeom>
              <a:avLst/>
              <a:gdLst/>
              <a:ahLst/>
              <a:cxnLst/>
              <a:rect l="l" t="t" r="r" b="b"/>
              <a:pathLst>
                <a:path w="2334" h="231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1865925" y="4164775"/>
              <a:ext cx="54775" cy="54375"/>
            </a:xfrm>
            <a:custGeom>
              <a:avLst/>
              <a:gdLst/>
              <a:ahLst/>
              <a:cxnLst/>
              <a:rect l="l" t="t" r="r" b="b"/>
              <a:pathLst>
                <a:path w="2191" h="21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1869500" y="4168350"/>
              <a:ext cx="50975" cy="50800"/>
            </a:xfrm>
            <a:custGeom>
              <a:avLst/>
              <a:gdLst/>
              <a:ahLst/>
              <a:cxnLst/>
              <a:rect l="l" t="t" r="r" b="b"/>
              <a:pathLst>
                <a:path w="2039" h="203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1873000" y="4171750"/>
              <a:ext cx="47475" cy="47200"/>
            </a:xfrm>
            <a:custGeom>
              <a:avLst/>
              <a:gdLst/>
              <a:ahLst/>
              <a:cxnLst/>
              <a:rect l="l" t="t" r="r" b="b"/>
              <a:pathLst>
                <a:path w="1899" h="188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1876475" y="417532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1879975" y="4178825"/>
              <a:ext cx="40400" cy="40025"/>
            </a:xfrm>
            <a:custGeom>
              <a:avLst/>
              <a:gdLst/>
              <a:ahLst/>
              <a:cxnLst/>
              <a:rect l="l" t="t" r="r" b="b"/>
              <a:pathLst>
                <a:path w="1616" h="160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1883550" y="4182400"/>
              <a:ext cx="36725" cy="36450"/>
            </a:xfrm>
            <a:custGeom>
              <a:avLst/>
              <a:gdLst/>
              <a:ahLst/>
              <a:cxnLst/>
              <a:rect l="l" t="t" r="r" b="b"/>
              <a:pathLst>
                <a:path w="1469" h="145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887050" y="4186000"/>
              <a:ext cx="33225" cy="32725"/>
            </a:xfrm>
            <a:custGeom>
              <a:avLst/>
              <a:gdLst/>
              <a:ahLst/>
              <a:cxnLst/>
              <a:rect l="l" t="t" r="r" b="b"/>
              <a:pathLst>
                <a:path w="1329" h="1309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890625" y="4189475"/>
              <a:ext cx="29550" cy="29050"/>
            </a:xfrm>
            <a:custGeom>
              <a:avLst/>
              <a:gdLst/>
              <a:ahLst/>
              <a:cxnLst/>
              <a:rect l="l" t="t" r="r" b="b"/>
              <a:pathLst>
                <a:path w="1182" h="116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236000" y="3946100"/>
              <a:ext cx="276000" cy="275350"/>
            </a:xfrm>
            <a:custGeom>
              <a:avLst/>
              <a:gdLst/>
              <a:ahLst/>
              <a:cxnLst/>
              <a:rect l="l" t="t" r="r" b="b"/>
              <a:pathLst>
                <a:path w="11040" h="11014" extrusionOk="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239075" y="3949075"/>
              <a:ext cx="272925" cy="272075"/>
            </a:xfrm>
            <a:custGeom>
              <a:avLst/>
              <a:gdLst/>
              <a:ahLst/>
              <a:cxnLst/>
              <a:rect l="l" t="t" r="r" b="b"/>
              <a:pathLst>
                <a:path w="10917" h="10883" extrusionOk="0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242050" y="3952150"/>
              <a:ext cx="269825" cy="269075"/>
            </a:xfrm>
            <a:custGeom>
              <a:avLst/>
              <a:gdLst/>
              <a:ahLst/>
              <a:cxnLst/>
              <a:rect l="l" t="t" r="r" b="b"/>
              <a:pathLst>
                <a:path w="10793" h="10763" extrusionOk="0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245125" y="3955225"/>
              <a:ext cx="266650" cy="265825"/>
            </a:xfrm>
            <a:custGeom>
              <a:avLst/>
              <a:gdLst/>
              <a:ahLst/>
              <a:cxnLst/>
              <a:rect l="l" t="t" r="r" b="b"/>
              <a:pathLst>
                <a:path w="10666" h="1063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248200" y="3958100"/>
              <a:ext cx="263575" cy="262925"/>
            </a:xfrm>
            <a:custGeom>
              <a:avLst/>
              <a:gdLst/>
              <a:ahLst/>
              <a:cxnLst/>
              <a:rect l="l" t="t" r="r" b="b"/>
              <a:pathLst>
                <a:path w="10543" h="10517" extrusionOk="0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251075" y="3961275"/>
              <a:ext cx="260600" cy="259750"/>
            </a:xfrm>
            <a:custGeom>
              <a:avLst/>
              <a:gdLst/>
              <a:ahLst/>
              <a:cxnLst/>
              <a:rect l="l" t="t" r="r" b="b"/>
              <a:pathLst>
                <a:path w="10424" h="10390" extrusionOk="0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254150" y="3964150"/>
              <a:ext cx="257525" cy="256675"/>
            </a:xfrm>
            <a:custGeom>
              <a:avLst/>
              <a:gdLst/>
              <a:ahLst/>
              <a:cxnLst/>
              <a:rect l="l" t="t" r="r" b="b"/>
              <a:pathLst>
                <a:path w="10301" h="10267" extrusionOk="0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2257125" y="3967225"/>
              <a:ext cx="254250" cy="253700"/>
            </a:xfrm>
            <a:custGeom>
              <a:avLst/>
              <a:gdLst/>
              <a:ahLst/>
              <a:cxnLst/>
              <a:rect l="l" t="t" r="r" b="b"/>
              <a:pathLst>
                <a:path w="10170" h="10148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2260200" y="3970300"/>
              <a:ext cx="251275" cy="250525"/>
            </a:xfrm>
            <a:custGeom>
              <a:avLst/>
              <a:gdLst/>
              <a:ahLst/>
              <a:cxnLst/>
              <a:rect l="l" t="t" r="r" b="b"/>
              <a:pathLst>
                <a:path w="10051" h="10021" extrusionOk="0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2263175" y="3973275"/>
              <a:ext cx="248200" cy="247425"/>
            </a:xfrm>
            <a:custGeom>
              <a:avLst/>
              <a:gdLst/>
              <a:ahLst/>
              <a:cxnLst/>
              <a:rect l="l" t="t" r="r" b="b"/>
              <a:pathLst>
                <a:path w="9928" h="989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2266250" y="3976350"/>
              <a:ext cx="245025" cy="244475"/>
            </a:xfrm>
            <a:custGeom>
              <a:avLst/>
              <a:gdLst/>
              <a:ahLst/>
              <a:cxnLst/>
              <a:rect l="l" t="t" r="r" b="b"/>
              <a:pathLst>
                <a:path w="9801" h="9779" extrusionOk="0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2269325" y="3979325"/>
              <a:ext cx="241950" cy="241200"/>
            </a:xfrm>
            <a:custGeom>
              <a:avLst/>
              <a:gdLst/>
              <a:ahLst/>
              <a:cxnLst/>
              <a:rect l="l" t="t" r="r" b="b"/>
              <a:pathLst>
                <a:path w="9678" h="9648" extrusionOk="0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2272275" y="3982400"/>
              <a:ext cx="238900" cy="238125"/>
            </a:xfrm>
            <a:custGeom>
              <a:avLst/>
              <a:gdLst/>
              <a:ahLst/>
              <a:cxnLst/>
              <a:rect l="l" t="t" r="r" b="b"/>
              <a:pathLst>
                <a:path w="9556" h="9525" extrusionOk="0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2275350" y="3985475"/>
              <a:ext cx="235825" cy="234950"/>
            </a:xfrm>
            <a:custGeom>
              <a:avLst/>
              <a:gdLst/>
              <a:ahLst/>
              <a:cxnLst/>
              <a:rect l="l" t="t" r="r" b="b"/>
              <a:pathLst>
                <a:path w="9433" h="939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2278225" y="3988450"/>
              <a:ext cx="232950" cy="231975"/>
            </a:xfrm>
            <a:custGeom>
              <a:avLst/>
              <a:gdLst/>
              <a:ahLst/>
              <a:cxnLst/>
              <a:rect l="l" t="t" r="r" b="b"/>
              <a:pathLst>
                <a:path w="9318" h="9279" extrusionOk="0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2281300" y="3991425"/>
              <a:ext cx="229550" cy="228975"/>
            </a:xfrm>
            <a:custGeom>
              <a:avLst/>
              <a:gdLst/>
              <a:ahLst/>
              <a:cxnLst/>
              <a:rect l="l" t="t" r="r" b="b"/>
              <a:pathLst>
                <a:path w="9182" h="9159" extrusionOk="0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2284375" y="3994400"/>
              <a:ext cx="226575" cy="225800"/>
            </a:xfrm>
            <a:custGeom>
              <a:avLst/>
              <a:gdLst/>
              <a:ahLst/>
              <a:cxnLst/>
              <a:rect l="l" t="t" r="r" b="b"/>
              <a:pathLst>
                <a:path w="9063" h="9032" extrusionOk="0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2287350" y="3997475"/>
              <a:ext cx="223400" cy="222825"/>
            </a:xfrm>
            <a:custGeom>
              <a:avLst/>
              <a:gdLst/>
              <a:ahLst/>
              <a:cxnLst/>
              <a:rect l="l" t="t" r="r" b="b"/>
              <a:pathLst>
                <a:path w="8936" h="891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2290425" y="4000550"/>
              <a:ext cx="220325" cy="219650"/>
            </a:xfrm>
            <a:custGeom>
              <a:avLst/>
              <a:gdLst/>
              <a:ahLst/>
              <a:cxnLst/>
              <a:rect l="l" t="t" r="r" b="b"/>
              <a:pathLst>
                <a:path w="8813" h="8786" extrusionOk="0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2293400" y="4003525"/>
              <a:ext cx="217350" cy="216475"/>
            </a:xfrm>
            <a:custGeom>
              <a:avLst/>
              <a:gdLst/>
              <a:ahLst/>
              <a:cxnLst/>
              <a:rect l="l" t="t" r="r" b="b"/>
              <a:pathLst>
                <a:path w="8694" h="8659" extrusionOk="0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2296475" y="4006600"/>
              <a:ext cx="213975" cy="213600"/>
            </a:xfrm>
            <a:custGeom>
              <a:avLst/>
              <a:gdLst/>
              <a:ahLst/>
              <a:cxnLst/>
              <a:rect l="l" t="t" r="r" b="b"/>
              <a:pathLst>
                <a:path w="8559" h="8544" extrusionOk="0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2299550" y="4009575"/>
              <a:ext cx="210900" cy="210300"/>
            </a:xfrm>
            <a:custGeom>
              <a:avLst/>
              <a:gdLst/>
              <a:ahLst/>
              <a:cxnLst/>
              <a:rect l="l" t="t" r="r" b="b"/>
              <a:pathLst>
                <a:path w="8436" h="8412" extrusionOk="0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2302525" y="4012650"/>
              <a:ext cx="207825" cy="207225"/>
            </a:xfrm>
            <a:custGeom>
              <a:avLst/>
              <a:gdLst/>
              <a:ahLst/>
              <a:cxnLst/>
              <a:rect l="l" t="t" r="r" b="b"/>
              <a:pathLst>
                <a:path w="8313" h="8289" extrusionOk="0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2305600" y="4015725"/>
              <a:ext cx="204750" cy="204050"/>
            </a:xfrm>
            <a:custGeom>
              <a:avLst/>
              <a:gdLst/>
              <a:ahLst/>
              <a:cxnLst/>
              <a:rect l="l" t="t" r="r" b="b"/>
              <a:pathLst>
                <a:path w="8190" h="816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2308475" y="4018700"/>
              <a:ext cx="201775" cy="201075"/>
            </a:xfrm>
            <a:custGeom>
              <a:avLst/>
              <a:gdLst/>
              <a:ahLst/>
              <a:cxnLst/>
              <a:rect l="l" t="t" r="r" b="b"/>
              <a:pathLst>
                <a:path w="8071" h="8043" extrusionOk="0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2311550" y="4021775"/>
              <a:ext cx="198700" cy="198000"/>
            </a:xfrm>
            <a:custGeom>
              <a:avLst/>
              <a:gdLst/>
              <a:ahLst/>
              <a:cxnLst/>
              <a:rect l="l" t="t" r="r" b="b"/>
              <a:pathLst>
                <a:path w="7948" h="7920" extrusionOk="0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2314525" y="4024625"/>
              <a:ext cx="195625" cy="194875"/>
            </a:xfrm>
            <a:custGeom>
              <a:avLst/>
              <a:gdLst/>
              <a:ahLst/>
              <a:cxnLst/>
              <a:rect l="l" t="t" r="r" b="b"/>
              <a:pathLst>
                <a:path w="7825" h="7795" extrusionOk="0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2317600" y="4027700"/>
              <a:ext cx="192550" cy="191975"/>
            </a:xfrm>
            <a:custGeom>
              <a:avLst/>
              <a:gdLst/>
              <a:ahLst/>
              <a:cxnLst/>
              <a:rect l="l" t="t" r="r" b="b"/>
              <a:pathLst>
                <a:path w="7702" h="767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2320675" y="4030775"/>
              <a:ext cx="189250" cy="188725"/>
            </a:xfrm>
            <a:custGeom>
              <a:avLst/>
              <a:gdLst/>
              <a:ahLst/>
              <a:cxnLst/>
              <a:rect l="l" t="t" r="r" b="b"/>
              <a:pathLst>
                <a:path w="7570" h="754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2323650" y="4033750"/>
              <a:ext cx="186275" cy="185625"/>
            </a:xfrm>
            <a:custGeom>
              <a:avLst/>
              <a:gdLst/>
              <a:ahLst/>
              <a:cxnLst/>
              <a:rect l="l" t="t" r="r" b="b"/>
              <a:pathLst>
                <a:path w="7451" h="7425" extrusionOk="0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2326725" y="4036825"/>
              <a:ext cx="183100" cy="182550"/>
            </a:xfrm>
            <a:custGeom>
              <a:avLst/>
              <a:gdLst/>
              <a:ahLst/>
              <a:cxnLst/>
              <a:rect l="l" t="t" r="r" b="b"/>
              <a:pathLst>
                <a:path w="7324" h="730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2329700" y="4039800"/>
              <a:ext cx="180125" cy="179475"/>
            </a:xfrm>
            <a:custGeom>
              <a:avLst/>
              <a:gdLst/>
              <a:ahLst/>
              <a:cxnLst/>
              <a:rect l="l" t="t" r="r" b="b"/>
              <a:pathLst>
                <a:path w="7205" h="717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2332775" y="4042875"/>
              <a:ext cx="176850" cy="176400"/>
            </a:xfrm>
            <a:custGeom>
              <a:avLst/>
              <a:gdLst/>
              <a:ahLst/>
              <a:cxnLst/>
              <a:rect l="l" t="t" r="r" b="b"/>
              <a:pathLst>
                <a:path w="7074" h="705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2335850" y="4045950"/>
              <a:ext cx="173875" cy="173225"/>
            </a:xfrm>
            <a:custGeom>
              <a:avLst/>
              <a:gdLst/>
              <a:ahLst/>
              <a:cxnLst/>
              <a:rect l="l" t="t" r="r" b="b"/>
              <a:pathLst>
                <a:path w="6955" h="692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2338725" y="4048925"/>
              <a:ext cx="170900" cy="170225"/>
            </a:xfrm>
            <a:custGeom>
              <a:avLst/>
              <a:gdLst/>
              <a:ahLst/>
              <a:cxnLst/>
              <a:rect l="l" t="t" r="r" b="b"/>
              <a:pathLst>
                <a:path w="6836" h="680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2341800" y="4052000"/>
              <a:ext cx="167625" cy="166950"/>
            </a:xfrm>
            <a:custGeom>
              <a:avLst/>
              <a:gdLst/>
              <a:ahLst/>
              <a:cxnLst/>
              <a:rect l="l" t="t" r="r" b="b"/>
              <a:pathLst>
                <a:path w="6705" h="6678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2344775" y="4054875"/>
              <a:ext cx="164650" cy="163975"/>
            </a:xfrm>
            <a:custGeom>
              <a:avLst/>
              <a:gdLst/>
              <a:ahLst/>
              <a:cxnLst/>
              <a:rect l="l" t="t" r="r" b="b"/>
              <a:pathLst>
                <a:path w="6586" h="655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2347850" y="4057950"/>
              <a:ext cx="161375" cy="161050"/>
            </a:xfrm>
            <a:custGeom>
              <a:avLst/>
              <a:gdLst/>
              <a:ahLst/>
              <a:cxnLst/>
              <a:rect l="l" t="t" r="r" b="b"/>
              <a:pathLst>
                <a:path w="6455" h="644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2350800" y="4061025"/>
              <a:ext cx="158425" cy="157825"/>
            </a:xfrm>
            <a:custGeom>
              <a:avLst/>
              <a:gdLst/>
              <a:ahLst/>
              <a:cxnLst/>
              <a:rect l="l" t="t" r="r" b="b"/>
              <a:pathLst>
                <a:path w="6337" h="631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2353875" y="4064000"/>
              <a:ext cx="155350" cy="154750"/>
            </a:xfrm>
            <a:custGeom>
              <a:avLst/>
              <a:gdLst/>
              <a:ahLst/>
              <a:cxnLst/>
              <a:rect l="l" t="t" r="r" b="b"/>
              <a:pathLst>
                <a:path w="6214" h="61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2356950" y="4067075"/>
              <a:ext cx="152075" cy="151700"/>
            </a:xfrm>
            <a:custGeom>
              <a:avLst/>
              <a:gdLst/>
              <a:ahLst/>
              <a:cxnLst/>
              <a:rect l="l" t="t" r="r" b="b"/>
              <a:pathLst>
                <a:path w="6083" h="606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2359925" y="4070050"/>
              <a:ext cx="149200" cy="148600"/>
            </a:xfrm>
            <a:custGeom>
              <a:avLst/>
              <a:gdLst/>
              <a:ahLst/>
              <a:cxnLst/>
              <a:rect l="l" t="t" r="r" b="b"/>
              <a:pathLst>
                <a:path w="5968" h="59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2363000" y="4073125"/>
              <a:ext cx="145900" cy="145525"/>
            </a:xfrm>
            <a:custGeom>
              <a:avLst/>
              <a:gdLst/>
              <a:ahLst/>
              <a:cxnLst/>
              <a:rect l="l" t="t" r="r" b="b"/>
              <a:pathLst>
                <a:path w="5836" h="582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2365875" y="4076200"/>
              <a:ext cx="142925" cy="142225"/>
            </a:xfrm>
            <a:custGeom>
              <a:avLst/>
              <a:gdLst/>
              <a:ahLst/>
              <a:cxnLst/>
              <a:rect l="l" t="t" r="r" b="b"/>
              <a:pathLst>
                <a:path w="5717" h="568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2368950" y="4079175"/>
              <a:ext cx="139950" cy="139275"/>
            </a:xfrm>
            <a:custGeom>
              <a:avLst/>
              <a:gdLst/>
              <a:ahLst/>
              <a:cxnLst/>
              <a:rect l="l" t="t" r="r" b="b"/>
              <a:pathLst>
                <a:path w="5598" h="557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2372025" y="4082250"/>
              <a:ext cx="136675" cy="136100"/>
            </a:xfrm>
            <a:custGeom>
              <a:avLst/>
              <a:gdLst/>
              <a:ahLst/>
              <a:cxnLst/>
              <a:rect l="l" t="t" r="r" b="b"/>
              <a:pathLst>
                <a:path w="5467" h="544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2375000" y="4085125"/>
              <a:ext cx="133700" cy="133100"/>
            </a:xfrm>
            <a:custGeom>
              <a:avLst/>
              <a:gdLst/>
              <a:ahLst/>
              <a:cxnLst/>
              <a:rect l="l" t="t" r="r" b="b"/>
              <a:pathLst>
                <a:path w="5348" h="53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2378075" y="4088200"/>
              <a:ext cx="130525" cy="130150"/>
            </a:xfrm>
            <a:custGeom>
              <a:avLst/>
              <a:gdLst/>
              <a:ahLst/>
              <a:cxnLst/>
              <a:rect l="l" t="t" r="r" b="b"/>
              <a:pathLst>
                <a:path w="5221" h="520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2381050" y="4091275"/>
              <a:ext cx="127550" cy="126975"/>
            </a:xfrm>
            <a:custGeom>
              <a:avLst/>
              <a:gdLst/>
              <a:ahLst/>
              <a:cxnLst/>
              <a:rect l="l" t="t" r="r" b="b"/>
              <a:pathLst>
                <a:path w="5102" h="507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2384125" y="4094250"/>
              <a:ext cx="124275" cy="123875"/>
            </a:xfrm>
            <a:custGeom>
              <a:avLst/>
              <a:gdLst/>
              <a:ahLst/>
              <a:cxnLst/>
              <a:rect l="l" t="t" r="r" b="b"/>
              <a:pathLst>
                <a:path w="4971" h="49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2387100" y="4097325"/>
              <a:ext cx="121300" cy="120800"/>
            </a:xfrm>
            <a:custGeom>
              <a:avLst/>
              <a:gdLst/>
              <a:ahLst/>
              <a:cxnLst/>
              <a:rect l="l" t="t" r="r" b="b"/>
              <a:pathLst>
                <a:path w="4852" h="483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2390175" y="4100300"/>
              <a:ext cx="118125" cy="117625"/>
            </a:xfrm>
            <a:custGeom>
              <a:avLst/>
              <a:gdLst/>
              <a:ahLst/>
              <a:cxnLst/>
              <a:rect l="l" t="t" r="r" b="b"/>
              <a:pathLst>
                <a:path w="4725" h="470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393250" y="4103375"/>
              <a:ext cx="114950" cy="114550"/>
            </a:xfrm>
            <a:custGeom>
              <a:avLst/>
              <a:gdLst/>
              <a:ahLst/>
              <a:cxnLst/>
              <a:rect l="l" t="t" r="r" b="b"/>
              <a:pathLst>
                <a:path w="4598" h="458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2396125" y="4106450"/>
              <a:ext cx="112075" cy="111375"/>
            </a:xfrm>
            <a:custGeom>
              <a:avLst/>
              <a:gdLst/>
              <a:ahLst/>
              <a:cxnLst/>
              <a:rect l="l" t="t" r="r" b="b"/>
              <a:pathLst>
                <a:path w="4483" h="445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2399200" y="4109300"/>
              <a:ext cx="108900" cy="108525"/>
            </a:xfrm>
            <a:custGeom>
              <a:avLst/>
              <a:gdLst/>
              <a:ahLst/>
              <a:cxnLst/>
              <a:rect l="l" t="t" r="r" b="b"/>
              <a:pathLst>
                <a:path w="4356" h="4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2402175" y="4112500"/>
              <a:ext cx="105925" cy="105225"/>
            </a:xfrm>
            <a:custGeom>
              <a:avLst/>
              <a:gdLst/>
              <a:ahLst/>
              <a:cxnLst/>
              <a:rect l="l" t="t" r="r" b="b"/>
              <a:pathLst>
                <a:path w="4237" h="420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2405250" y="4115350"/>
              <a:ext cx="102625" cy="102250"/>
            </a:xfrm>
            <a:custGeom>
              <a:avLst/>
              <a:gdLst/>
              <a:ahLst/>
              <a:cxnLst/>
              <a:rect l="l" t="t" r="r" b="b"/>
              <a:pathLst>
                <a:path w="4105" h="409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2408325" y="4118425"/>
              <a:ext cx="99450" cy="99300"/>
            </a:xfrm>
            <a:custGeom>
              <a:avLst/>
              <a:gdLst/>
              <a:ahLst/>
              <a:cxnLst/>
              <a:rect l="l" t="t" r="r" b="b"/>
              <a:pathLst>
                <a:path w="3978" h="397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2411300" y="4121500"/>
              <a:ext cx="96475" cy="96100"/>
            </a:xfrm>
            <a:custGeom>
              <a:avLst/>
              <a:gdLst/>
              <a:ahLst/>
              <a:cxnLst/>
              <a:rect l="l" t="t" r="r" b="b"/>
              <a:pathLst>
                <a:path w="3859" h="384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2414375" y="4124475"/>
              <a:ext cx="93400" cy="92950"/>
            </a:xfrm>
            <a:custGeom>
              <a:avLst/>
              <a:gdLst/>
              <a:ahLst/>
              <a:cxnLst/>
              <a:rect l="l" t="t" r="r" b="b"/>
              <a:pathLst>
                <a:path w="3736" h="371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2417350" y="4127550"/>
              <a:ext cx="90225" cy="89775"/>
            </a:xfrm>
            <a:custGeom>
              <a:avLst/>
              <a:gdLst/>
              <a:ahLst/>
              <a:cxnLst/>
              <a:rect l="l" t="t" r="r" b="b"/>
              <a:pathLst>
                <a:path w="3609" h="3591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2420425" y="4130525"/>
              <a:ext cx="87250" cy="86800"/>
            </a:xfrm>
            <a:custGeom>
              <a:avLst/>
              <a:gdLst/>
              <a:ahLst/>
              <a:cxnLst/>
              <a:rect l="l" t="t" r="r" b="b"/>
              <a:pathLst>
                <a:path w="3490" h="347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2423300" y="4133600"/>
              <a:ext cx="84075" cy="83725"/>
            </a:xfrm>
            <a:custGeom>
              <a:avLst/>
              <a:gdLst/>
              <a:ahLst/>
              <a:cxnLst/>
              <a:rect l="l" t="t" r="r" b="b"/>
              <a:pathLst>
                <a:path w="3363" h="334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2426375" y="4136675"/>
              <a:ext cx="81000" cy="80550"/>
            </a:xfrm>
            <a:custGeom>
              <a:avLst/>
              <a:gdLst/>
              <a:ahLst/>
              <a:cxnLst/>
              <a:rect l="l" t="t" r="r" b="b"/>
              <a:pathLst>
                <a:path w="3240" h="3222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2429450" y="4139650"/>
              <a:ext cx="77925" cy="77575"/>
            </a:xfrm>
            <a:custGeom>
              <a:avLst/>
              <a:gdLst/>
              <a:ahLst/>
              <a:cxnLst/>
              <a:rect l="l" t="t" r="r" b="b"/>
              <a:pathLst>
                <a:path w="3117" h="3103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2432400" y="4142725"/>
              <a:ext cx="74875" cy="74375"/>
            </a:xfrm>
            <a:custGeom>
              <a:avLst/>
              <a:gdLst/>
              <a:ahLst/>
              <a:cxnLst/>
              <a:rect l="l" t="t" r="r" b="b"/>
              <a:pathLst>
                <a:path w="2995" h="297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2435500" y="4145600"/>
              <a:ext cx="71775" cy="71300"/>
            </a:xfrm>
            <a:custGeom>
              <a:avLst/>
              <a:gdLst/>
              <a:ahLst/>
              <a:cxnLst/>
              <a:rect l="l" t="t" r="r" b="b"/>
              <a:pathLst>
                <a:path w="2871" h="285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2438450" y="4148675"/>
              <a:ext cx="68825" cy="68425"/>
            </a:xfrm>
            <a:custGeom>
              <a:avLst/>
              <a:gdLst/>
              <a:ahLst/>
              <a:cxnLst/>
              <a:rect l="l" t="t" r="r" b="b"/>
              <a:pathLst>
                <a:path w="2753" h="273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2441525" y="4151750"/>
              <a:ext cx="65550" cy="65150"/>
            </a:xfrm>
            <a:custGeom>
              <a:avLst/>
              <a:gdLst/>
              <a:ahLst/>
              <a:cxnLst/>
              <a:rect l="l" t="t" r="r" b="b"/>
              <a:pathLst>
                <a:path w="2622" h="26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2444600" y="4154725"/>
              <a:ext cx="62475" cy="62075"/>
            </a:xfrm>
            <a:custGeom>
              <a:avLst/>
              <a:gdLst/>
              <a:ahLst/>
              <a:cxnLst/>
              <a:rect l="l" t="t" r="r" b="b"/>
              <a:pathLst>
                <a:path w="2499" h="24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2447575" y="4157800"/>
              <a:ext cx="59275" cy="58875"/>
            </a:xfrm>
            <a:custGeom>
              <a:avLst/>
              <a:gdLst/>
              <a:ahLst/>
              <a:cxnLst/>
              <a:rect l="l" t="t" r="r" b="b"/>
              <a:pathLst>
                <a:path w="2371" h="23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50650" y="4160775"/>
              <a:ext cx="56100" cy="55900"/>
            </a:xfrm>
            <a:custGeom>
              <a:avLst/>
              <a:gdLst/>
              <a:ahLst/>
              <a:cxnLst/>
              <a:rect l="l" t="t" r="r" b="b"/>
              <a:pathLst>
                <a:path w="2244" h="22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2453525" y="4163850"/>
              <a:ext cx="53325" cy="52825"/>
            </a:xfrm>
            <a:custGeom>
              <a:avLst/>
              <a:gdLst/>
              <a:ahLst/>
              <a:cxnLst/>
              <a:rect l="l" t="t" r="r" b="b"/>
              <a:pathLst>
                <a:path w="2133" h="2113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2456600" y="4166925"/>
              <a:ext cx="50050" cy="49650"/>
            </a:xfrm>
            <a:custGeom>
              <a:avLst/>
              <a:gdLst/>
              <a:ahLst/>
              <a:cxnLst/>
              <a:rect l="l" t="t" r="r" b="b"/>
              <a:pathLst>
                <a:path w="2002" h="198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2459575" y="4169900"/>
              <a:ext cx="47075" cy="46675"/>
            </a:xfrm>
            <a:custGeom>
              <a:avLst/>
              <a:gdLst/>
              <a:ahLst/>
              <a:cxnLst/>
              <a:rect l="l" t="t" r="r" b="b"/>
              <a:pathLst>
                <a:path w="1883" h="1867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2462650" y="4172975"/>
              <a:ext cx="43900" cy="43425"/>
            </a:xfrm>
            <a:custGeom>
              <a:avLst/>
              <a:gdLst/>
              <a:ahLst/>
              <a:cxnLst/>
              <a:rect l="l" t="t" r="r" b="b"/>
              <a:pathLst>
                <a:path w="1756" h="173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2465725" y="4175850"/>
              <a:ext cx="40825" cy="40450"/>
            </a:xfrm>
            <a:custGeom>
              <a:avLst/>
              <a:gdLst/>
              <a:ahLst/>
              <a:cxnLst/>
              <a:rect l="l" t="t" r="r" b="b"/>
              <a:pathLst>
                <a:path w="1633" h="161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468700" y="4178925"/>
              <a:ext cx="37650" cy="37475"/>
            </a:xfrm>
            <a:custGeom>
              <a:avLst/>
              <a:gdLst/>
              <a:ahLst/>
              <a:cxnLst/>
              <a:rect l="l" t="t" r="r" b="b"/>
              <a:pathLst>
                <a:path w="1506" h="149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2471775" y="4182000"/>
              <a:ext cx="34575" cy="34300"/>
            </a:xfrm>
            <a:custGeom>
              <a:avLst/>
              <a:gdLst/>
              <a:ahLst/>
              <a:cxnLst/>
              <a:rect l="l" t="t" r="r" b="b"/>
              <a:pathLst>
                <a:path w="1383" h="137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474750" y="4184975"/>
              <a:ext cx="31500" cy="31200"/>
            </a:xfrm>
            <a:custGeom>
              <a:avLst/>
              <a:gdLst/>
              <a:ahLst/>
              <a:cxnLst/>
              <a:rect l="l" t="t" r="r" b="b"/>
              <a:pathLst>
                <a:path w="1260" h="124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77825" y="4188050"/>
              <a:ext cx="28425" cy="28000"/>
            </a:xfrm>
            <a:custGeom>
              <a:avLst/>
              <a:gdLst/>
              <a:ahLst/>
              <a:cxnLst/>
              <a:rect l="l" t="t" r="r" b="b"/>
              <a:pathLst>
                <a:path w="1137" h="112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80900" y="4191025"/>
              <a:ext cx="25250" cy="25050"/>
            </a:xfrm>
            <a:custGeom>
              <a:avLst/>
              <a:gdLst/>
              <a:ahLst/>
              <a:cxnLst/>
              <a:rect l="l" t="t" r="r" b="b"/>
              <a:pathLst>
                <a:path w="1010" h="100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1839775" y="3978500"/>
              <a:ext cx="108175" cy="107775"/>
            </a:xfrm>
            <a:custGeom>
              <a:avLst/>
              <a:gdLst/>
              <a:ahLst/>
              <a:cxnLst/>
              <a:rect l="l" t="t" r="r" b="b"/>
              <a:pathLst>
                <a:path w="4327" h="4311" extrusionOk="0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1840900" y="3979725"/>
              <a:ext cx="107150" cy="106550"/>
            </a:xfrm>
            <a:custGeom>
              <a:avLst/>
              <a:gdLst/>
              <a:ahLst/>
              <a:cxnLst/>
              <a:rect l="l" t="t" r="r" b="b"/>
              <a:pathLst>
                <a:path w="4286" h="4262" extrusionOk="0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1842050" y="3980975"/>
              <a:ext cx="105900" cy="105175"/>
            </a:xfrm>
            <a:custGeom>
              <a:avLst/>
              <a:gdLst/>
              <a:ahLst/>
              <a:cxnLst/>
              <a:rect l="l" t="t" r="r" b="b"/>
              <a:pathLst>
                <a:path w="4236" h="4207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1843375" y="3982100"/>
              <a:ext cx="104675" cy="104050"/>
            </a:xfrm>
            <a:custGeom>
              <a:avLst/>
              <a:gdLst/>
              <a:ahLst/>
              <a:cxnLst/>
              <a:rect l="l" t="t" r="r" b="b"/>
              <a:pathLst>
                <a:path w="4187" h="4162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1844500" y="3983325"/>
              <a:ext cx="103450" cy="102825"/>
            </a:xfrm>
            <a:custGeom>
              <a:avLst/>
              <a:gdLst/>
              <a:ahLst/>
              <a:cxnLst/>
              <a:rect l="l" t="t" r="r" b="b"/>
              <a:pathLst>
                <a:path w="4138" h="4113" extrusionOk="0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1845625" y="3984450"/>
              <a:ext cx="102325" cy="101600"/>
            </a:xfrm>
            <a:custGeom>
              <a:avLst/>
              <a:gdLst/>
              <a:ahLst/>
              <a:cxnLst/>
              <a:rect l="l" t="t" r="r" b="b"/>
              <a:pathLst>
                <a:path w="4093" h="4064" extrusionOk="0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1846850" y="3985575"/>
              <a:ext cx="101000" cy="100475"/>
            </a:xfrm>
            <a:custGeom>
              <a:avLst/>
              <a:gdLst/>
              <a:ahLst/>
              <a:cxnLst/>
              <a:rect l="l" t="t" r="r" b="b"/>
              <a:pathLst>
                <a:path w="4040" h="4019" extrusionOk="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1847975" y="3986900"/>
              <a:ext cx="99975" cy="99250"/>
            </a:xfrm>
            <a:custGeom>
              <a:avLst/>
              <a:gdLst/>
              <a:ahLst/>
              <a:cxnLst/>
              <a:rect l="l" t="t" r="r" b="b"/>
              <a:pathLst>
                <a:path w="3999" h="3970" extrusionOk="0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1849225" y="3988050"/>
              <a:ext cx="98625" cy="98000"/>
            </a:xfrm>
            <a:custGeom>
              <a:avLst/>
              <a:gdLst/>
              <a:ahLst/>
              <a:cxnLst/>
              <a:rect l="l" t="t" r="r" b="b"/>
              <a:pathLst>
                <a:path w="3945" h="39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1850450" y="3989175"/>
              <a:ext cx="97400" cy="96875"/>
            </a:xfrm>
            <a:custGeom>
              <a:avLst/>
              <a:gdLst/>
              <a:ahLst/>
              <a:cxnLst/>
              <a:rect l="l" t="t" r="r" b="b"/>
              <a:pathLst>
                <a:path w="3896" h="3875" extrusionOk="0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1851575" y="3990300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1852700" y="399162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1854025" y="3992750"/>
              <a:ext cx="93625" cy="93075"/>
            </a:xfrm>
            <a:custGeom>
              <a:avLst/>
              <a:gdLst/>
              <a:ahLst/>
              <a:cxnLst/>
              <a:rect l="l" t="t" r="r" b="b"/>
              <a:pathLst>
                <a:path w="3745" h="3723" extrusionOk="0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1855150" y="3993875"/>
              <a:ext cx="92500" cy="91950"/>
            </a:xfrm>
            <a:custGeom>
              <a:avLst/>
              <a:gdLst/>
              <a:ahLst/>
              <a:cxnLst/>
              <a:rect l="l" t="t" r="r" b="b"/>
              <a:pathLst>
                <a:path w="3700" h="36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1856275" y="3995100"/>
              <a:ext cx="91275" cy="90825"/>
            </a:xfrm>
            <a:custGeom>
              <a:avLst/>
              <a:gdLst/>
              <a:ahLst/>
              <a:cxnLst/>
              <a:rect l="l" t="t" r="r" b="b"/>
              <a:pathLst>
                <a:path w="3651" h="3633" extrusionOk="0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857425" y="3996350"/>
              <a:ext cx="90125" cy="89575"/>
            </a:xfrm>
            <a:custGeom>
              <a:avLst/>
              <a:gdLst/>
              <a:ahLst/>
              <a:cxnLst/>
              <a:rect l="l" t="t" r="r" b="b"/>
              <a:pathLst>
                <a:path w="3605" h="358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858550" y="3997475"/>
              <a:ext cx="89000" cy="88450"/>
            </a:xfrm>
            <a:custGeom>
              <a:avLst/>
              <a:gdLst/>
              <a:ahLst/>
              <a:cxnLst/>
              <a:rect l="l" t="t" r="r" b="b"/>
              <a:pathLst>
                <a:path w="3560" h="353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1859875" y="399870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1861000" y="3999825"/>
              <a:ext cx="86450" cy="85900"/>
            </a:xfrm>
            <a:custGeom>
              <a:avLst/>
              <a:gdLst/>
              <a:ahLst/>
              <a:cxnLst/>
              <a:rect l="l" t="t" r="r" b="b"/>
              <a:pathLst>
                <a:path w="3458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1862225" y="4000950"/>
              <a:ext cx="85225" cy="84775"/>
            </a:xfrm>
            <a:custGeom>
              <a:avLst/>
              <a:gdLst/>
              <a:ahLst/>
              <a:cxnLst/>
              <a:rect l="l" t="t" r="r" b="b"/>
              <a:pathLst>
                <a:path w="3409" h="3391" extrusionOk="0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1863350" y="4002300"/>
              <a:ext cx="84000" cy="83625"/>
            </a:xfrm>
            <a:custGeom>
              <a:avLst/>
              <a:gdLst/>
              <a:ahLst/>
              <a:cxnLst/>
              <a:rect l="l" t="t" r="r" b="b"/>
              <a:pathLst>
                <a:path w="3360" h="334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1864500" y="4003425"/>
              <a:ext cx="82950" cy="82300"/>
            </a:xfrm>
            <a:custGeom>
              <a:avLst/>
              <a:gdLst/>
              <a:ahLst/>
              <a:cxnLst/>
              <a:rect l="l" t="t" r="r" b="b"/>
              <a:pathLst>
                <a:path w="3318" h="329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1865825" y="4004550"/>
              <a:ext cx="81525" cy="81075"/>
            </a:xfrm>
            <a:custGeom>
              <a:avLst/>
              <a:gdLst/>
              <a:ahLst/>
              <a:cxnLst/>
              <a:rect l="l" t="t" r="r" b="b"/>
              <a:pathLst>
                <a:path w="3261" h="3243" extrusionOk="0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1866950" y="4005675"/>
              <a:ext cx="80400" cy="79950"/>
            </a:xfrm>
            <a:custGeom>
              <a:avLst/>
              <a:gdLst/>
              <a:ahLst/>
              <a:cxnLst/>
              <a:rect l="l" t="t" r="r" b="b"/>
              <a:pathLst>
                <a:path w="3216" h="3198" extrusionOk="0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1868075" y="400700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1869200" y="4008125"/>
              <a:ext cx="78150" cy="77500"/>
            </a:xfrm>
            <a:custGeom>
              <a:avLst/>
              <a:gdLst/>
              <a:ahLst/>
              <a:cxnLst/>
              <a:rect l="l" t="t" r="r" b="b"/>
              <a:pathLst>
                <a:path w="3126" h="3100" extrusionOk="0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1870525" y="4009250"/>
              <a:ext cx="76625" cy="76375"/>
            </a:xfrm>
            <a:custGeom>
              <a:avLst/>
              <a:gdLst/>
              <a:ahLst/>
              <a:cxnLst/>
              <a:rect l="l" t="t" r="r" b="b"/>
              <a:pathLst>
                <a:path w="3065" h="3055" extrusionOk="0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1871675" y="4010500"/>
              <a:ext cx="75475" cy="75025"/>
            </a:xfrm>
            <a:custGeom>
              <a:avLst/>
              <a:gdLst/>
              <a:ahLst/>
              <a:cxnLst/>
              <a:rect l="l" t="t" r="r" b="b"/>
              <a:pathLst>
                <a:path w="3019" h="3001" extrusionOk="0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1872800" y="4011725"/>
              <a:ext cx="74225" cy="73900"/>
            </a:xfrm>
            <a:custGeom>
              <a:avLst/>
              <a:gdLst/>
              <a:ahLst/>
              <a:cxnLst/>
              <a:rect l="l" t="t" r="r" b="b"/>
              <a:pathLst>
                <a:path w="2969" h="295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1873925" y="4012850"/>
              <a:ext cx="73225" cy="72775"/>
            </a:xfrm>
            <a:custGeom>
              <a:avLst/>
              <a:gdLst/>
              <a:ahLst/>
              <a:cxnLst/>
              <a:rect l="l" t="t" r="r" b="b"/>
              <a:pathLst>
                <a:path w="2929" h="2911" extrusionOk="0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875150" y="4014075"/>
              <a:ext cx="71875" cy="71450"/>
            </a:xfrm>
            <a:custGeom>
              <a:avLst/>
              <a:gdLst/>
              <a:ahLst/>
              <a:cxnLst/>
              <a:rect l="l" t="t" r="r" b="b"/>
              <a:pathLst>
                <a:path w="2875" h="2858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876375" y="4015200"/>
              <a:ext cx="70650" cy="70325"/>
            </a:xfrm>
            <a:custGeom>
              <a:avLst/>
              <a:gdLst/>
              <a:ahLst/>
              <a:cxnLst/>
              <a:rect l="l" t="t" r="r" b="b"/>
              <a:pathLst>
                <a:path w="2826" h="2813" extrusionOk="0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1877600" y="4016325"/>
              <a:ext cx="69325" cy="69050"/>
            </a:xfrm>
            <a:custGeom>
              <a:avLst/>
              <a:gdLst/>
              <a:ahLst/>
              <a:cxnLst/>
              <a:rect l="l" t="t" r="r" b="b"/>
              <a:pathLst>
                <a:path w="2773" h="2762" extrusionOk="0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1878725" y="4017675"/>
              <a:ext cx="68200" cy="67700"/>
            </a:xfrm>
            <a:custGeom>
              <a:avLst/>
              <a:gdLst/>
              <a:ahLst/>
              <a:cxnLst/>
              <a:rect l="l" t="t" r="r" b="b"/>
              <a:pathLst>
                <a:path w="2728" h="270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1879875" y="4018800"/>
              <a:ext cx="67050" cy="66575"/>
            </a:xfrm>
            <a:custGeom>
              <a:avLst/>
              <a:gdLst/>
              <a:ahLst/>
              <a:cxnLst/>
              <a:rect l="l" t="t" r="r" b="b"/>
              <a:pathLst>
                <a:path w="2682" h="2663" extrusionOk="0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881200" y="4019925"/>
              <a:ext cx="65825" cy="65450"/>
            </a:xfrm>
            <a:custGeom>
              <a:avLst/>
              <a:gdLst/>
              <a:ahLst/>
              <a:cxnLst/>
              <a:rect l="l" t="t" r="r" b="b"/>
              <a:pathLst>
                <a:path w="2633" h="2618" extrusionOk="0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1882325" y="4021050"/>
              <a:ext cx="64600" cy="64150"/>
            </a:xfrm>
            <a:custGeom>
              <a:avLst/>
              <a:gdLst/>
              <a:ahLst/>
              <a:cxnLst/>
              <a:rect l="l" t="t" r="r" b="b"/>
              <a:pathLst>
                <a:path w="2584" h="2566" extrusionOk="0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1883450" y="402237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1884575" y="402350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1885800" y="4024625"/>
              <a:ext cx="61125" cy="60575"/>
            </a:xfrm>
            <a:custGeom>
              <a:avLst/>
              <a:gdLst/>
              <a:ahLst/>
              <a:cxnLst/>
              <a:rect l="l" t="t" r="r" b="b"/>
              <a:pathLst>
                <a:path w="2445" h="24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1887050" y="4025875"/>
              <a:ext cx="59775" cy="59325"/>
            </a:xfrm>
            <a:custGeom>
              <a:avLst/>
              <a:gdLst/>
              <a:ahLst/>
              <a:cxnLst/>
              <a:rect l="l" t="t" r="r" b="b"/>
              <a:pathLst>
                <a:path w="2391" h="237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1888175" y="4027100"/>
              <a:ext cx="58650" cy="58275"/>
            </a:xfrm>
            <a:custGeom>
              <a:avLst/>
              <a:gdLst/>
              <a:ahLst/>
              <a:cxnLst/>
              <a:rect l="l" t="t" r="r" b="b"/>
              <a:pathLst>
                <a:path w="2346" h="2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1889300" y="4028225"/>
              <a:ext cx="57525" cy="56850"/>
            </a:xfrm>
            <a:custGeom>
              <a:avLst/>
              <a:gdLst/>
              <a:ahLst/>
              <a:cxnLst/>
              <a:rect l="l" t="t" r="r" b="b"/>
              <a:pathLst>
                <a:path w="2301" h="227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1890525" y="4029450"/>
              <a:ext cx="56300" cy="55650"/>
            </a:xfrm>
            <a:custGeom>
              <a:avLst/>
              <a:gdLst/>
              <a:ahLst/>
              <a:cxnLst/>
              <a:rect l="l" t="t" r="r" b="b"/>
              <a:pathLst>
                <a:path w="2252" h="22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1891650" y="4030575"/>
              <a:ext cx="54975" cy="54525"/>
            </a:xfrm>
            <a:custGeom>
              <a:avLst/>
              <a:gdLst/>
              <a:ahLst/>
              <a:cxnLst/>
              <a:rect l="l" t="t" r="r" b="b"/>
              <a:pathLst>
                <a:path w="2199" h="21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1892975" y="4031700"/>
              <a:ext cx="53550" cy="53300"/>
            </a:xfrm>
            <a:custGeom>
              <a:avLst/>
              <a:gdLst/>
              <a:ahLst/>
              <a:cxnLst/>
              <a:rect l="l" t="t" r="r" b="b"/>
              <a:pathLst>
                <a:path w="2142" h="21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1894125" y="4033050"/>
              <a:ext cx="52400" cy="52050"/>
            </a:xfrm>
            <a:custGeom>
              <a:avLst/>
              <a:gdLst/>
              <a:ahLst/>
              <a:cxnLst/>
              <a:rect l="l" t="t" r="r" b="b"/>
              <a:pathLst>
                <a:path w="2096" h="208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1895250" y="4034175"/>
              <a:ext cx="51275" cy="50925"/>
            </a:xfrm>
            <a:custGeom>
              <a:avLst/>
              <a:gdLst/>
              <a:ahLst/>
              <a:cxnLst/>
              <a:rect l="l" t="t" r="r" b="b"/>
              <a:pathLst>
                <a:path w="2051" h="203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1896375" y="4035300"/>
              <a:ext cx="50150" cy="49700"/>
            </a:xfrm>
            <a:custGeom>
              <a:avLst/>
              <a:gdLst/>
              <a:ahLst/>
              <a:cxnLst/>
              <a:rect l="l" t="t" r="r" b="b"/>
              <a:pathLst>
                <a:path w="2006" h="198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1897700" y="4036425"/>
              <a:ext cx="48725" cy="48575"/>
            </a:xfrm>
            <a:custGeom>
              <a:avLst/>
              <a:gdLst/>
              <a:ahLst/>
              <a:cxnLst/>
              <a:rect l="l" t="t" r="r" b="b"/>
              <a:pathLst>
                <a:path w="1949" h="194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1898825" y="4037750"/>
              <a:ext cx="47600" cy="47350"/>
            </a:xfrm>
            <a:custGeom>
              <a:avLst/>
              <a:gdLst/>
              <a:ahLst/>
              <a:cxnLst/>
              <a:rect l="l" t="t" r="r" b="b"/>
              <a:pathLst>
                <a:path w="1904" h="18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1899950" y="4038875"/>
              <a:ext cx="46475" cy="46125"/>
            </a:xfrm>
            <a:custGeom>
              <a:avLst/>
              <a:gdLst/>
              <a:ahLst/>
              <a:cxnLst/>
              <a:rect l="l" t="t" r="r" b="b"/>
              <a:pathLst>
                <a:path w="1859" h="18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1901200" y="4040000"/>
              <a:ext cx="45225" cy="44850"/>
            </a:xfrm>
            <a:custGeom>
              <a:avLst/>
              <a:gdLst/>
              <a:ahLst/>
              <a:cxnLst/>
              <a:rect l="l" t="t" r="r" b="b"/>
              <a:pathLst>
                <a:path w="1809" h="179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1902325" y="4041250"/>
              <a:ext cx="43900" cy="43600"/>
            </a:xfrm>
            <a:custGeom>
              <a:avLst/>
              <a:gdLst/>
              <a:ahLst/>
              <a:cxnLst/>
              <a:rect l="l" t="t" r="r" b="b"/>
              <a:pathLst>
                <a:path w="1756" h="174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1903550" y="4042475"/>
              <a:ext cx="42775" cy="42375"/>
            </a:xfrm>
            <a:custGeom>
              <a:avLst/>
              <a:gdLst/>
              <a:ahLst/>
              <a:cxnLst/>
              <a:rect l="l" t="t" r="r" b="b"/>
              <a:pathLst>
                <a:path w="1711" h="16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1904675" y="4043600"/>
              <a:ext cx="41650" cy="41250"/>
            </a:xfrm>
            <a:custGeom>
              <a:avLst/>
              <a:gdLst/>
              <a:ahLst/>
              <a:cxnLst/>
              <a:rect l="l" t="t" r="r" b="b"/>
              <a:pathLst>
                <a:path w="1666" h="165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1905900" y="4044825"/>
              <a:ext cx="40325" cy="40025"/>
            </a:xfrm>
            <a:custGeom>
              <a:avLst/>
              <a:gdLst/>
              <a:ahLst/>
              <a:cxnLst/>
              <a:rect l="l" t="t" r="r" b="b"/>
              <a:pathLst>
                <a:path w="1613" h="160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1907025" y="4045950"/>
              <a:ext cx="39100" cy="38725"/>
            </a:xfrm>
            <a:custGeom>
              <a:avLst/>
              <a:gdLst/>
              <a:ahLst/>
              <a:cxnLst/>
              <a:rect l="l" t="t" r="r" b="b"/>
              <a:pathLst>
                <a:path w="1564" h="15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1908375" y="4047075"/>
              <a:ext cx="37750" cy="37600"/>
            </a:xfrm>
            <a:custGeom>
              <a:avLst/>
              <a:gdLst/>
              <a:ahLst/>
              <a:cxnLst/>
              <a:rect l="l" t="t" r="r" b="b"/>
              <a:pathLst>
                <a:path w="1510" h="150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1909500" y="4048425"/>
              <a:ext cx="36500" cy="36425"/>
            </a:xfrm>
            <a:custGeom>
              <a:avLst/>
              <a:gdLst/>
              <a:ahLst/>
              <a:cxnLst/>
              <a:rect l="l" t="t" r="r" b="b"/>
              <a:pathLst>
                <a:path w="1460" h="145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1910625" y="4049550"/>
              <a:ext cx="35500" cy="35125"/>
            </a:xfrm>
            <a:custGeom>
              <a:avLst/>
              <a:gdLst/>
              <a:ahLst/>
              <a:cxnLst/>
              <a:rect l="l" t="t" r="r" b="b"/>
              <a:pathLst>
                <a:path w="1420" h="14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1911750" y="4050675"/>
              <a:ext cx="34250" cy="34000"/>
            </a:xfrm>
            <a:custGeom>
              <a:avLst/>
              <a:gdLst/>
              <a:ahLst/>
              <a:cxnLst/>
              <a:rect l="l" t="t" r="r" b="b"/>
              <a:pathLst>
                <a:path w="1370" h="136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1912975" y="4051800"/>
              <a:ext cx="33025" cy="32875"/>
            </a:xfrm>
            <a:custGeom>
              <a:avLst/>
              <a:gdLst/>
              <a:ahLst/>
              <a:cxnLst/>
              <a:rect l="l" t="t" r="r" b="b"/>
              <a:pathLst>
                <a:path w="1321" h="13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1914200" y="405312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1915325" y="4054250"/>
              <a:ext cx="30675" cy="30300"/>
            </a:xfrm>
            <a:custGeom>
              <a:avLst/>
              <a:gdLst/>
              <a:ahLst/>
              <a:cxnLst/>
              <a:rect l="l" t="t" r="r" b="b"/>
              <a:pathLst>
                <a:path w="1227" h="121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1916575" y="4055400"/>
              <a:ext cx="29325" cy="29175"/>
            </a:xfrm>
            <a:custGeom>
              <a:avLst/>
              <a:gdLst/>
              <a:ahLst/>
              <a:cxnLst/>
              <a:rect l="l" t="t" r="r" b="b"/>
              <a:pathLst>
                <a:path w="1173" h="11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1917700" y="4056625"/>
              <a:ext cx="28200" cy="27825"/>
            </a:xfrm>
            <a:custGeom>
              <a:avLst/>
              <a:gdLst/>
              <a:ahLst/>
              <a:cxnLst/>
              <a:rect l="l" t="t" r="r" b="b"/>
              <a:pathLst>
                <a:path w="1128" h="111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1918825" y="4057750"/>
              <a:ext cx="26975" cy="26700"/>
            </a:xfrm>
            <a:custGeom>
              <a:avLst/>
              <a:gdLst/>
              <a:ahLst/>
              <a:cxnLst/>
              <a:rect l="l" t="t" r="r" b="b"/>
              <a:pathLst>
                <a:path w="1079" h="1068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1920150" y="4058975"/>
              <a:ext cx="25850" cy="25600"/>
            </a:xfrm>
            <a:custGeom>
              <a:avLst/>
              <a:gdLst/>
              <a:ahLst/>
              <a:cxnLst/>
              <a:rect l="l" t="t" r="r" b="b"/>
              <a:pathLst>
                <a:path w="1034" h="102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1921275" y="406020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922400" y="406132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1923525" y="4062450"/>
              <a:ext cx="22275" cy="22000"/>
            </a:xfrm>
            <a:custGeom>
              <a:avLst/>
              <a:gdLst/>
              <a:ahLst/>
              <a:cxnLst/>
              <a:rect l="l" t="t" r="r" b="b"/>
              <a:pathLst>
                <a:path w="891" h="88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1924875" y="4063800"/>
              <a:ext cx="20925" cy="20625"/>
            </a:xfrm>
            <a:custGeom>
              <a:avLst/>
              <a:gdLst/>
              <a:ahLst/>
              <a:cxnLst/>
              <a:rect l="l" t="t" r="r" b="b"/>
              <a:pathLst>
                <a:path w="837" h="8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1926000" y="4064925"/>
              <a:ext cx="19800" cy="19400"/>
            </a:xfrm>
            <a:custGeom>
              <a:avLst/>
              <a:gdLst/>
              <a:ahLst/>
              <a:cxnLst/>
              <a:rect l="l" t="t" r="r" b="b"/>
              <a:pathLst>
                <a:path w="792" h="77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1927125" y="4066050"/>
              <a:ext cx="18675" cy="18275"/>
            </a:xfrm>
            <a:custGeom>
              <a:avLst/>
              <a:gdLst/>
              <a:ahLst/>
              <a:cxnLst/>
              <a:rect l="l" t="t" r="r" b="b"/>
              <a:pathLst>
                <a:path w="747" h="731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1928350" y="4067175"/>
              <a:ext cx="17250" cy="16975"/>
            </a:xfrm>
            <a:custGeom>
              <a:avLst/>
              <a:gdLst/>
              <a:ahLst/>
              <a:cxnLst/>
              <a:rect l="l" t="t" r="r" b="b"/>
              <a:pathLst>
                <a:path w="690" h="67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1929475" y="4068500"/>
              <a:ext cx="16125" cy="15825"/>
            </a:xfrm>
            <a:custGeom>
              <a:avLst/>
              <a:gdLst/>
              <a:ahLst/>
              <a:cxnLst/>
              <a:rect l="l" t="t" r="r" b="b"/>
              <a:pathLst>
                <a:path w="645" h="63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1930700" y="4069650"/>
              <a:ext cx="14900" cy="14675"/>
            </a:xfrm>
            <a:custGeom>
              <a:avLst/>
              <a:gdLst/>
              <a:ahLst/>
              <a:cxnLst/>
              <a:rect l="l" t="t" r="r" b="b"/>
              <a:pathLst>
                <a:path w="596" h="5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1931950" y="4070775"/>
              <a:ext cx="13650" cy="13375"/>
            </a:xfrm>
            <a:custGeom>
              <a:avLst/>
              <a:gdLst/>
              <a:ahLst/>
              <a:cxnLst/>
              <a:rect l="l" t="t" r="r" b="b"/>
              <a:pathLst>
                <a:path w="546" h="53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1933075" y="4072000"/>
              <a:ext cx="12425" cy="12150"/>
            </a:xfrm>
            <a:custGeom>
              <a:avLst/>
              <a:gdLst/>
              <a:ahLst/>
              <a:cxnLst/>
              <a:rect l="l" t="t" r="r" b="b"/>
              <a:pathLst>
                <a:path w="497" h="48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1934200" y="4073125"/>
              <a:ext cx="11300" cy="11050"/>
            </a:xfrm>
            <a:custGeom>
              <a:avLst/>
              <a:gdLst/>
              <a:ahLst/>
              <a:cxnLst/>
              <a:rect l="l" t="t" r="r" b="b"/>
              <a:pathLst>
                <a:path w="452" h="442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1935525" y="4074350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2231800" y="4090250"/>
              <a:ext cx="108175" cy="107750"/>
            </a:xfrm>
            <a:custGeom>
              <a:avLst/>
              <a:gdLst/>
              <a:ahLst/>
              <a:cxnLst/>
              <a:rect l="l" t="t" r="r" b="b"/>
              <a:pathLst>
                <a:path w="4327" h="4310" extrusionOk="0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2232925" y="4091375"/>
              <a:ext cx="107150" cy="106625"/>
            </a:xfrm>
            <a:custGeom>
              <a:avLst/>
              <a:gdLst/>
              <a:ahLst/>
              <a:cxnLst/>
              <a:rect l="l" t="t" r="r" b="b"/>
              <a:pathLst>
                <a:path w="4286" h="4265" extrusionOk="0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2234050" y="4092700"/>
              <a:ext cx="105825" cy="105175"/>
            </a:xfrm>
            <a:custGeom>
              <a:avLst/>
              <a:gdLst/>
              <a:ahLst/>
              <a:cxnLst/>
              <a:rect l="l" t="t" r="r" b="b"/>
              <a:pathLst>
                <a:path w="4233" h="420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2235375" y="4093825"/>
              <a:ext cx="104700" cy="104050"/>
            </a:xfrm>
            <a:custGeom>
              <a:avLst/>
              <a:gdLst/>
              <a:ahLst/>
              <a:cxnLst/>
              <a:rect l="l" t="t" r="r" b="b"/>
              <a:pathLst>
                <a:path w="4188" h="4162" extrusionOk="0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236500" y="4095050"/>
              <a:ext cx="103475" cy="102825"/>
            </a:xfrm>
            <a:custGeom>
              <a:avLst/>
              <a:gdLst/>
              <a:ahLst/>
              <a:cxnLst/>
              <a:rect l="l" t="t" r="r" b="b"/>
              <a:pathLst>
                <a:path w="4139" h="4113" extrusionOk="0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237625" y="4096200"/>
              <a:ext cx="102350" cy="101575"/>
            </a:xfrm>
            <a:custGeom>
              <a:avLst/>
              <a:gdLst/>
              <a:ahLst/>
              <a:cxnLst/>
              <a:rect l="l" t="t" r="r" b="b"/>
              <a:pathLst>
                <a:path w="4094" h="4063" extrusionOk="0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2238775" y="4097425"/>
              <a:ext cx="101000" cy="100450"/>
            </a:xfrm>
            <a:custGeom>
              <a:avLst/>
              <a:gdLst/>
              <a:ahLst/>
              <a:cxnLst/>
              <a:rect l="l" t="t" r="r" b="b"/>
              <a:pathLst>
                <a:path w="4040" h="4018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2240000" y="4098650"/>
              <a:ext cx="99875" cy="99250"/>
            </a:xfrm>
            <a:custGeom>
              <a:avLst/>
              <a:gdLst/>
              <a:ahLst/>
              <a:cxnLst/>
              <a:rect l="l" t="t" r="r" b="b"/>
              <a:pathLst>
                <a:path w="3995" h="397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2241225" y="4099775"/>
              <a:ext cx="98550" cy="98000"/>
            </a:xfrm>
            <a:custGeom>
              <a:avLst/>
              <a:gdLst/>
              <a:ahLst/>
              <a:cxnLst/>
              <a:rect l="l" t="t" r="r" b="b"/>
              <a:pathLst>
                <a:path w="3942" h="392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2242350" y="4100900"/>
              <a:ext cx="97425" cy="96875"/>
            </a:xfrm>
            <a:custGeom>
              <a:avLst/>
              <a:gdLst/>
              <a:ahLst/>
              <a:cxnLst/>
              <a:rect l="l" t="t" r="r" b="b"/>
              <a:pathLst>
                <a:path w="3897" h="3875" extrusionOk="0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2243575" y="4102025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2244700" y="410337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2245950" y="4104500"/>
              <a:ext cx="93700" cy="93175"/>
            </a:xfrm>
            <a:custGeom>
              <a:avLst/>
              <a:gdLst/>
              <a:ahLst/>
              <a:cxnLst/>
              <a:rect l="l" t="t" r="r" b="b"/>
              <a:pathLst>
                <a:path w="3748" h="3727" extrusionOk="0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2247175" y="4105625"/>
              <a:ext cx="92475" cy="92050"/>
            </a:xfrm>
            <a:custGeom>
              <a:avLst/>
              <a:gdLst/>
              <a:ahLst/>
              <a:cxnLst/>
              <a:rect l="l" t="t" r="r" b="b"/>
              <a:pathLst>
                <a:path w="3699" h="3682" extrusionOk="0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2248300" y="4106750"/>
              <a:ext cx="91250" cy="90925"/>
            </a:xfrm>
            <a:custGeom>
              <a:avLst/>
              <a:gdLst/>
              <a:ahLst/>
              <a:cxnLst/>
              <a:rect l="l" t="t" r="r" b="b"/>
              <a:pathLst>
                <a:path w="3650" h="3637" extrusionOk="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2249425" y="4108075"/>
              <a:ext cx="90125" cy="89600"/>
            </a:xfrm>
            <a:custGeom>
              <a:avLst/>
              <a:gdLst/>
              <a:ahLst/>
              <a:cxnLst/>
              <a:rect l="l" t="t" r="r" b="b"/>
              <a:pathLst>
                <a:path w="3605" h="3584" extrusionOk="0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2250550" y="4109200"/>
              <a:ext cx="89000" cy="88475"/>
            </a:xfrm>
            <a:custGeom>
              <a:avLst/>
              <a:gdLst/>
              <a:ahLst/>
              <a:cxnLst/>
              <a:rect l="l" t="t" r="r" b="b"/>
              <a:pathLst>
                <a:path w="3560" h="3539" extrusionOk="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2251875" y="411045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2253025" y="4111575"/>
              <a:ext cx="86425" cy="85900"/>
            </a:xfrm>
            <a:custGeom>
              <a:avLst/>
              <a:gdLst/>
              <a:ahLst/>
              <a:cxnLst/>
              <a:rect l="l" t="t" r="r" b="b"/>
              <a:pathLst>
                <a:path w="3457" h="3436" extrusionOk="0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2254150" y="4112800"/>
              <a:ext cx="85300" cy="84875"/>
            </a:xfrm>
            <a:custGeom>
              <a:avLst/>
              <a:gdLst/>
              <a:ahLst/>
              <a:cxnLst/>
              <a:rect l="l" t="t" r="r" b="b"/>
              <a:pathLst>
                <a:path w="3412" h="3395" extrusionOk="0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2255375" y="4114025"/>
              <a:ext cx="84075" cy="83650"/>
            </a:xfrm>
            <a:custGeom>
              <a:avLst/>
              <a:gdLst/>
              <a:ahLst/>
              <a:cxnLst/>
              <a:rect l="l" t="t" r="r" b="b"/>
              <a:pathLst>
                <a:path w="3363" h="3346" extrusionOk="0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2256600" y="4115150"/>
              <a:ext cx="82850" cy="82325"/>
            </a:xfrm>
            <a:custGeom>
              <a:avLst/>
              <a:gdLst/>
              <a:ahLst/>
              <a:cxnLst/>
              <a:rect l="l" t="t" r="r" b="b"/>
              <a:pathLst>
                <a:path w="3314" h="32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2257725" y="4116275"/>
              <a:ext cx="81525" cy="81100"/>
            </a:xfrm>
            <a:custGeom>
              <a:avLst/>
              <a:gdLst/>
              <a:ahLst/>
              <a:cxnLst/>
              <a:rect l="l" t="t" r="r" b="b"/>
              <a:pathLst>
                <a:path w="3261" h="3244" extrusionOk="0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2258950" y="4117400"/>
              <a:ext cx="80300" cy="79975"/>
            </a:xfrm>
            <a:custGeom>
              <a:avLst/>
              <a:gdLst/>
              <a:ahLst/>
              <a:cxnLst/>
              <a:rect l="l" t="t" r="r" b="b"/>
              <a:pathLst>
                <a:path w="3212" h="3199" extrusionOk="0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2260075" y="411875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2261225" y="4119875"/>
              <a:ext cx="78025" cy="77500"/>
            </a:xfrm>
            <a:custGeom>
              <a:avLst/>
              <a:gdLst/>
              <a:ahLst/>
              <a:cxnLst/>
              <a:rect l="l" t="t" r="r" b="b"/>
              <a:pathLst>
                <a:path w="3121" h="3100" extrusionOk="0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2262550" y="4121000"/>
              <a:ext cx="76600" cy="76375"/>
            </a:xfrm>
            <a:custGeom>
              <a:avLst/>
              <a:gdLst/>
              <a:ahLst/>
              <a:cxnLst/>
              <a:rect l="l" t="t" r="r" b="b"/>
              <a:pathLst>
                <a:path w="3064" h="3055" extrusionOk="0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2263675" y="4122125"/>
              <a:ext cx="75475" cy="75150"/>
            </a:xfrm>
            <a:custGeom>
              <a:avLst/>
              <a:gdLst/>
              <a:ahLst/>
              <a:cxnLst/>
              <a:rect l="l" t="t" r="r" b="b"/>
              <a:pathLst>
                <a:path w="3019" h="3006" extrusionOk="0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2264800" y="4123450"/>
              <a:ext cx="74250" cy="73925"/>
            </a:xfrm>
            <a:custGeom>
              <a:avLst/>
              <a:gdLst/>
              <a:ahLst/>
              <a:cxnLst/>
              <a:rect l="l" t="t" r="r" b="b"/>
              <a:pathLst>
                <a:path w="2970" h="295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265925" y="4124575"/>
              <a:ext cx="73225" cy="72800"/>
            </a:xfrm>
            <a:custGeom>
              <a:avLst/>
              <a:gdLst/>
              <a:ahLst/>
              <a:cxnLst/>
              <a:rect l="l" t="t" r="r" b="b"/>
              <a:pathLst>
                <a:path w="2929" h="291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267150" y="4125825"/>
              <a:ext cx="71900" cy="71450"/>
            </a:xfrm>
            <a:custGeom>
              <a:avLst/>
              <a:gdLst/>
              <a:ahLst/>
              <a:cxnLst/>
              <a:rect l="l" t="t" r="r" b="b"/>
              <a:pathLst>
                <a:path w="2876" h="2858" extrusionOk="0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2268400" y="4126950"/>
              <a:ext cx="70650" cy="70300"/>
            </a:xfrm>
            <a:custGeom>
              <a:avLst/>
              <a:gdLst/>
              <a:ahLst/>
              <a:cxnLst/>
              <a:rect l="l" t="t" r="r" b="b"/>
              <a:pathLst>
                <a:path w="2826" h="2812" extrusionOk="0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2269525" y="4128175"/>
              <a:ext cx="69425" cy="69075"/>
            </a:xfrm>
            <a:custGeom>
              <a:avLst/>
              <a:gdLst/>
              <a:ahLst/>
              <a:cxnLst/>
              <a:rect l="l" t="t" r="r" b="b"/>
              <a:pathLst>
                <a:path w="2777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2270750" y="4129400"/>
              <a:ext cx="68300" cy="67725"/>
            </a:xfrm>
            <a:custGeom>
              <a:avLst/>
              <a:gdLst/>
              <a:ahLst/>
              <a:cxnLst/>
              <a:rect l="l" t="t" r="r" b="b"/>
              <a:pathLst>
                <a:path w="2732" h="2709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2271875" y="4130525"/>
              <a:ext cx="67075" cy="66600"/>
            </a:xfrm>
            <a:custGeom>
              <a:avLst/>
              <a:gdLst/>
              <a:ahLst/>
              <a:cxnLst/>
              <a:rect l="l" t="t" r="r" b="b"/>
              <a:pathLst>
                <a:path w="2683" h="2664" extrusionOk="0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2273100" y="4131650"/>
              <a:ext cx="65950" cy="65475"/>
            </a:xfrm>
            <a:custGeom>
              <a:avLst/>
              <a:gdLst/>
              <a:ahLst/>
              <a:cxnLst/>
              <a:rect l="l" t="t" r="r" b="b"/>
              <a:pathLst>
                <a:path w="2638" h="2619" extrusionOk="0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2274325" y="4132775"/>
              <a:ext cx="64625" cy="64175"/>
            </a:xfrm>
            <a:custGeom>
              <a:avLst/>
              <a:gdLst/>
              <a:ahLst/>
              <a:cxnLst/>
              <a:rect l="l" t="t" r="r" b="b"/>
              <a:pathLst>
                <a:path w="2585" h="2567" extrusionOk="0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2275475" y="413412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2276600" y="413525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2277725" y="4136375"/>
              <a:ext cx="61225" cy="60575"/>
            </a:xfrm>
            <a:custGeom>
              <a:avLst/>
              <a:gdLst/>
              <a:ahLst/>
              <a:cxnLst/>
              <a:rect l="l" t="t" r="r" b="b"/>
              <a:pathLst>
                <a:path w="2449" h="242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2279050" y="4137600"/>
              <a:ext cx="59700" cy="59350"/>
            </a:xfrm>
            <a:custGeom>
              <a:avLst/>
              <a:gdLst/>
              <a:ahLst/>
              <a:cxnLst/>
              <a:rect l="l" t="t" r="r" b="b"/>
              <a:pathLst>
                <a:path w="2388" h="237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2280175" y="4138825"/>
              <a:ext cx="58575" cy="58300"/>
            </a:xfrm>
            <a:custGeom>
              <a:avLst/>
              <a:gdLst/>
              <a:ahLst/>
              <a:cxnLst/>
              <a:rect l="l" t="t" r="r" b="b"/>
              <a:pathLst>
                <a:path w="2343" h="23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2281300" y="4139950"/>
              <a:ext cx="57450" cy="56900"/>
            </a:xfrm>
            <a:custGeom>
              <a:avLst/>
              <a:gdLst/>
              <a:ahLst/>
              <a:cxnLst/>
              <a:rect l="l" t="t" r="r" b="b"/>
              <a:pathLst>
                <a:path w="2298" h="227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2282550" y="4141200"/>
              <a:ext cx="56200" cy="55650"/>
            </a:xfrm>
            <a:custGeom>
              <a:avLst/>
              <a:gdLst/>
              <a:ahLst/>
              <a:cxnLst/>
              <a:rect l="l" t="t" r="r" b="b"/>
              <a:pathLst>
                <a:path w="2248" h="222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2283775" y="4142325"/>
              <a:ext cx="54850" cy="54525"/>
            </a:xfrm>
            <a:custGeom>
              <a:avLst/>
              <a:gdLst/>
              <a:ahLst/>
              <a:cxnLst/>
              <a:rect l="l" t="t" r="r" b="b"/>
              <a:pathLst>
                <a:path w="2194" h="21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2284900" y="4143550"/>
              <a:ext cx="53625" cy="53300"/>
            </a:xfrm>
            <a:custGeom>
              <a:avLst/>
              <a:gdLst/>
              <a:ahLst/>
              <a:cxnLst/>
              <a:rect l="l" t="t" r="r" b="b"/>
              <a:pathLst>
                <a:path w="2145" h="213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2286125" y="4144775"/>
              <a:ext cx="52500" cy="52075"/>
            </a:xfrm>
            <a:custGeom>
              <a:avLst/>
              <a:gdLst/>
              <a:ahLst/>
              <a:cxnLst/>
              <a:rect l="l" t="t" r="r" b="b"/>
              <a:pathLst>
                <a:path w="2100" h="208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2287250" y="4145900"/>
              <a:ext cx="51275" cy="50950"/>
            </a:xfrm>
            <a:custGeom>
              <a:avLst/>
              <a:gdLst/>
              <a:ahLst/>
              <a:cxnLst/>
              <a:rect l="l" t="t" r="r" b="b"/>
              <a:pathLst>
                <a:path w="2051" h="203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2288375" y="4147025"/>
              <a:ext cx="50150" cy="49725"/>
            </a:xfrm>
            <a:custGeom>
              <a:avLst/>
              <a:gdLst/>
              <a:ahLst/>
              <a:cxnLst/>
              <a:rect l="l" t="t" r="r" b="b"/>
              <a:pathLst>
                <a:path w="2006" h="198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2289725" y="4148175"/>
              <a:ext cx="48700" cy="48550"/>
            </a:xfrm>
            <a:custGeom>
              <a:avLst/>
              <a:gdLst/>
              <a:ahLst/>
              <a:cxnLst/>
              <a:rect l="l" t="t" r="r" b="b"/>
              <a:pathLst>
                <a:path w="1948" h="194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2290850" y="4149500"/>
              <a:ext cx="47575" cy="47350"/>
            </a:xfrm>
            <a:custGeom>
              <a:avLst/>
              <a:gdLst/>
              <a:ahLst/>
              <a:cxnLst/>
              <a:rect l="l" t="t" r="r" b="b"/>
              <a:pathLst>
                <a:path w="1903" h="18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2291975" y="4150625"/>
              <a:ext cx="46450" cy="46125"/>
            </a:xfrm>
            <a:custGeom>
              <a:avLst/>
              <a:gdLst/>
              <a:ahLst/>
              <a:cxnLst/>
              <a:rect l="l" t="t" r="r" b="b"/>
              <a:pathLst>
                <a:path w="1858" h="184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2293100" y="4151750"/>
              <a:ext cx="45325" cy="44850"/>
            </a:xfrm>
            <a:custGeom>
              <a:avLst/>
              <a:gdLst/>
              <a:ahLst/>
              <a:cxnLst/>
              <a:rect l="l" t="t" r="r" b="b"/>
              <a:pathLst>
                <a:path w="1813" h="179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2294325" y="415297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2295550" y="4154200"/>
              <a:ext cx="42675" cy="42400"/>
            </a:xfrm>
            <a:custGeom>
              <a:avLst/>
              <a:gdLst/>
              <a:ahLst/>
              <a:cxnLst/>
              <a:rect l="l" t="t" r="r" b="b"/>
              <a:pathLst>
                <a:path w="1707" h="1696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2296675" y="4155350"/>
              <a:ext cx="41550" cy="41250"/>
            </a:xfrm>
            <a:custGeom>
              <a:avLst/>
              <a:gdLst/>
              <a:ahLst/>
              <a:cxnLst/>
              <a:rect l="l" t="t" r="r" b="b"/>
              <a:pathLst>
                <a:path w="1662" h="165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2297925" y="4156575"/>
              <a:ext cx="40300" cy="40025"/>
            </a:xfrm>
            <a:custGeom>
              <a:avLst/>
              <a:gdLst/>
              <a:ahLst/>
              <a:cxnLst/>
              <a:rect l="l" t="t" r="r" b="b"/>
              <a:pathLst>
                <a:path w="1612" h="160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2299050" y="4157700"/>
              <a:ext cx="39075" cy="38725"/>
            </a:xfrm>
            <a:custGeom>
              <a:avLst/>
              <a:gdLst/>
              <a:ahLst/>
              <a:cxnLst/>
              <a:rect l="l" t="t" r="r" b="b"/>
              <a:pathLst>
                <a:path w="1563" h="154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2300275" y="4158925"/>
              <a:ext cx="37850" cy="37675"/>
            </a:xfrm>
            <a:custGeom>
              <a:avLst/>
              <a:gdLst/>
              <a:ahLst/>
              <a:cxnLst/>
              <a:rect l="l" t="t" r="r" b="b"/>
              <a:pathLst>
                <a:path w="1514" h="150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2301500" y="4160150"/>
              <a:ext cx="36625" cy="36450"/>
            </a:xfrm>
            <a:custGeom>
              <a:avLst/>
              <a:gdLst/>
              <a:ahLst/>
              <a:cxnLst/>
              <a:rect l="l" t="t" r="r" b="b"/>
              <a:pathLst>
                <a:path w="1465" h="14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2302625" y="4161275"/>
              <a:ext cx="35500" cy="35150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2303750" y="4162400"/>
              <a:ext cx="34275" cy="34025"/>
            </a:xfrm>
            <a:custGeom>
              <a:avLst/>
              <a:gdLst/>
              <a:ahLst/>
              <a:cxnLst/>
              <a:rect l="l" t="t" r="r" b="b"/>
              <a:pathLst>
                <a:path w="1371" h="136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2304875" y="4163550"/>
              <a:ext cx="33150" cy="32875"/>
            </a:xfrm>
            <a:custGeom>
              <a:avLst/>
              <a:gdLst/>
              <a:ahLst/>
              <a:cxnLst/>
              <a:rect l="l" t="t" r="r" b="b"/>
              <a:pathLst>
                <a:path w="1326" h="131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2306225" y="416487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2307350" y="4166000"/>
              <a:ext cx="30675" cy="30325"/>
            </a:xfrm>
            <a:custGeom>
              <a:avLst/>
              <a:gdLst/>
              <a:ahLst/>
              <a:cxnLst/>
              <a:rect l="l" t="t" r="r" b="b"/>
              <a:pathLst>
                <a:path w="1227" h="1213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2308475" y="4167125"/>
              <a:ext cx="29450" cy="29200"/>
            </a:xfrm>
            <a:custGeom>
              <a:avLst/>
              <a:gdLst/>
              <a:ahLst/>
              <a:cxnLst/>
              <a:rect l="l" t="t" r="r" b="b"/>
              <a:pathLst>
                <a:path w="1178" h="116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2309700" y="4168350"/>
              <a:ext cx="28225" cy="27850"/>
            </a:xfrm>
            <a:custGeom>
              <a:avLst/>
              <a:gdLst/>
              <a:ahLst/>
              <a:cxnLst/>
              <a:rect l="l" t="t" r="r" b="b"/>
              <a:pathLst>
                <a:path w="1129" h="111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2310925" y="4169600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2312050" y="4170725"/>
              <a:ext cx="25975" cy="25600"/>
            </a:xfrm>
            <a:custGeom>
              <a:avLst/>
              <a:gdLst/>
              <a:ahLst/>
              <a:cxnLst/>
              <a:rect l="l" t="t" r="r" b="b"/>
              <a:pathLst>
                <a:path w="1039" h="102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2313300" y="417195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2314425" y="417307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2315550" y="4174300"/>
              <a:ext cx="22175" cy="22025"/>
            </a:xfrm>
            <a:custGeom>
              <a:avLst/>
              <a:gdLst/>
              <a:ahLst/>
              <a:cxnLst/>
              <a:rect l="l" t="t" r="r" b="b"/>
              <a:pathLst>
                <a:path w="887" h="881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2316875" y="4175525"/>
              <a:ext cx="21050" cy="20650"/>
            </a:xfrm>
            <a:custGeom>
              <a:avLst/>
              <a:gdLst/>
              <a:ahLst/>
              <a:cxnLst/>
              <a:rect l="l" t="t" r="r" b="b"/>
              <a:pathLst>
                <a:path w="842" h="8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2318000" y="4176650"/>
              <a:ext cx="19725" cy="19425"/>
            </a:xfrm>
            <a:custGeom>
              <a:avLst/>
              <a:gdLst/>
              <a:ahLst/>
              <a:cxnLst/>
              <a:rect l="l" t="t" r="r" b="b"/>
              <a:pathLst>
                <a:path w="789" h="77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2319125" y="4177800"/>
              <a:ext cx="18600" cy="18275"/>
            </a:xfrm>
            <a:custGeom>
              <a:avLst/>
              <a:gdLst/>
              <a:ahLst/>
              <a:cxnLst/>
              <a:rect l="l" t="t" r="r" b="b"/>
              <a:pathLst>
                <a:path w="744" h="7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2320275" y="4178925"/>
              <a:ext cx="17325" cy="16975"/>
            </a:xfrm>
            <a:custGeom>
              <a:avLst/>
              <a:gdLst/>
              <a:ahLst/>
              <a:cxnLst/>
              <a:rect l="l" t="t" r="r" b="b"/>
              <a:pathLst>
                <a:path w="693" h="67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2321500" y="4180250"/>
              <a:ext cx="16100" cy="15825"/>
            </a:xfrm>
            <a:custGeom>
              <a:avLst/>
              <a:gdLst/>
              <a:ahLst/>
              <a:cxnLst/>
              <a:rect l="l" t="t" r="r" b="b"/>
              <a:pathLst>
                <a:path w="644" h="633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2322725" y="4181375"/>
              <a:ext cx="14875" cy="14700"/>
            </a:xfrm>
            <a:custGeom>
              <a:avLst/>
              <a:gdLst/>
              <a:ahLst/>
              <a:cxnLst/>
              <a:rect l="l" t="t" r="r" b="b"/>
              <a:pathLst>
                <a:path w="595" h="58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2323850" y="4182500"/>
              <a:ext cx="13750" cy="13400"/>
            </a:xfrm>
            <a:custGeom>
              <a:avLst/>
              <a:gdLst/>
              <a:ahLst/>
              <a:cxnLst/>
              <a:rect l="l" t="t" r="r" b="b"/>
              <a:pathLst>
                <a:path w="550" h="53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2325075" y="4183725"/>
              <a:ext cx="12425" cy="12175"/>
            </a:xfrm>
            <a:custGeom>
              <a:avLst/>
              <a:gdLst/>
              <a:ahLst/>
              <a:cxnLst/>
              <a:rect l="l" t="t" r="r" b="b"/>
              <a:pathLst>
                <a:path w="497" h="48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2326200" y="4184975"/>
              <a:ext cx="11300" cy="11100"/>
            </a:xfrm>
            <a:custGeom>
              <a:avLst/>
              <a:gdLst/>
              <a:ahLst/>
              <a:cxnLst/>
              <a:rect l="l" t="t" r="r" b="b"/>
              <a:pathLst>
                <a:path w="452" h="4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2327450" y="41861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2526200" y="3979025"/>
              <a:ext cx="84200" cy="83675"/>
            </a:xfrm>
            <a:custGeom>
              <a:avLst/>
              <a:gdLst/>
              <a:ahLst/>
              <a:cxnLst/>
              <a:rect l="l" t="t" r="r" b="b"/>
              <a:pathLst>
                <a:path w="3368" h="3347" extrusionOk="0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2527125" y="3979950"/>
              <a:ext cx="83175" cy="82600"/>
            </a:xfrm>
            <a:custGeom>
              <a:avLst/>
              <a:gdLst/>
              <a:ahLst/>
              <a:cxnLst/>
              <a:rect l="l" t="t" r="r" b="b"/>
              <a:pathLst>
                <a:path w="3327" h="330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2528050" y="3980875"/>
              <a:ext cx="82350" cy="81725"/>
            </a:xfrm>
            <a:custGeom>
              <a:avLst/>
              <a:gdLst/>
              <a:ahLst/>
              <a:cxnLst/>
              <a:rect l="l" t="t" r="r" b="b"/>
              <a:pathLst>
                <a:path w="3294" h="3269" extrusionOk="0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2528875" y="3981775"/>
              <a:ext cx="81425" cy="80575"/>
            </a:xfrm>
            <a:custGeom>
              <a:avLst/>
              <a:gdLst/>
              <a:ahLst/>
              <a:cxnLst/>
              <a:rect l="l" t="t" r="r" b="b"/>
              <a:pathLst>
                <a:path w="3257" h="322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2529800" y="3982600"/>
              <a:ext cx="80400" cy="79825"/>
            </a:xfrm>
            <a:custGeom>
              <a:avLst/>
              <a:gdLst/>
              <a:ahLst/>
              <a:cxnLst/>
              <a:rect l="l" t="t" r="r" b="b"/>
              <a:pathLst>
                <a:path w="3216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2530725" y="3983525"/>
              <a:ext cx="79475" cy="78900"/>
            </a:xfrm>
            <a:custGeom>
              <a:avLst/>
              <a:gdLst/>
              <a:ahLst/>
              <a:cxnLst/>
              <a:rect l="l" t="t" r="r" b="b"/>
              <a:pathLst>
                <a:path w="3179" h="315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2531650" y="3984450"/>
              <a:ext cx="78650" cy="77800"/>
            </a:xfrm>
            <a:custGeom>
              <a:avLst/>
              <a:gdLst/>
              <a:ahLst/>
              <a:cxnLst/>
              <a:rect l="l" t="t" r="r" b="b"/>
              <a:pathLst>
                <a:path w="3146" h="3112" extrusionOk="0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2532675" y="3985475"/>
              <a:ext cx="77525" cy="76950"/>
            </a:xfrm>
            <a:custGeom>
              <a:avLst/>
              <a:gdLst/>
              <a:ahLst/>
              <a:cxnLst/>
              <a:rect l="l" t="t" r="r" b="b"/>
              <a:pathLst>
                <a:path w="3101" h="3078" extrusionOk="0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2533500" y="3986300"/>
              <a:ext cx="76700" cy="75950"/>
            </a:xfrm>
            <a:custGeom>
              <a:avLst/>
              <a:gdLst/>
              <a:ahLst/>
              <a:cxnLst/>
              <a:rect l="l" t="t" r="r" b="b"/>
              <a:pathLst>
                <a:path w="3068" h="3038" extrusionOk="0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2534425" y="3987225"/>
              <a:ext cx="75775" cy="75200"/>
            </a:xfrm>
            <a:custGeom>
              <a:avLst/>
              <a:gdLst/>
              <a:ahLst/>
              <a:cxnLst/>
              <a:rect l="l" t="t" r="r" b="b"/>
              <a:pathLst>
                <a:path w="3031" h="3008" extrusionOk="0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2535325" y="3988150"/>
              <a:ext cx="74775" cy="74200"/>
            </a:xfrm>
            <a:custGeom>
              <a:avLst/>
              <a:gdLst/>
              <a:ahLst/>
              <a:cxnLst/>
              <a:rect l="l" t="t" r="r" b="b"/>
              <a:pathLst>
                <a:path w="2991" h="2968" extrusionOk="0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2536250" y="3989075"/>
              <a:ext cx="73850" cy="73175"/>
            </a:xfrm>
            <a:custGeom>
              <a:avLst/>
              <a:gdLst/>
              <a:ahLst/>
              <a:cxnLst/>
              <a:rect l="l" t="t" r="r" b="b"/>
              <a:pathLst>
                <a:path w="2954" h="29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2537075" y="3989975"/>
              <a:ext cx="72825" cy="72300"/>
            </a:xfrm>
            <a:custGeom>
              <a:avLst/>
              <a:gdLst/>
              <a:ahLst/>
              <a:cxnLst/>
              <a:rect l="l" t="t" r="r" b="b"/>
              <a:pathLst>
                <a:path w="2913" h="2892" extrusionOk="0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2538000" y="3990800"/>
              <a:ext cx="72200" cy="71325"/>
            </a:xfrm>
            <a:custGeom>
              <a:avLst/>
              <a:gdLst/>
              <a:ahLst/>
              <a:cxnLst/>
              <a:rect l="l" t="t" r="r" b="b"/>
              <a:pathLst>
                <a:path w="2888" h="2853" extrusionOk="0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2538925" y="3991825"/>
              <a:ext cx="71175" cy="70450"/>
            </a:xfrm>
            <a:custGeom>
              <a:avLst/>
              <a:gdLst/>
              <a:ahLst/>
              <a:cxnLst/>
              <a:rect l="l" t="t" r="r" b="b"/>
              <a:pathLst>
                <a:path w="2847" h="2818" extrusionOk="0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2539950" y="3992750"/>
              <a:ext cx="69950" cy="69525"/>
            </a:xfrm>
            <a:custGeom>
              <a:avLst/>
              <a:gdLst/>
              <a:ahLst/>
              <a:cxnLst/>
              <a:rect l="l" t="t" r="r" b="b"/>
              <a:pathLst>
                <a:path w="2798" h="278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2540875" y="3993675"/>
              <a:ext cx="69025" cy="68500"/>
            </a:xfrm>
            <a:custGeom>
              <a:avLst/>
              <a:gdLst/>
              <a:ahLst/>
              <a:cxnLst/>
              <a:rect l="l" t="t" r="r" b="b"/>
              <a:pathLst>
                <a:path w="2761" h="2740" extrusionOk="0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2541700" y="3994600"/>
              <a:ext cx="68200" cy="67525"/>
            </a:xfrm>
            <a:custGeom>
              <a:avLst/>
              <a:gdLst/>
              <a:ahLst/>
              <a:cxnLst/>
              <a:rect l="l" t="t" r="r" b="b"/>
              <a:pathLst>
                <a:path w="2728" h="2701" extrusionOk="0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2542625" y="3995425"/>
              <a:ext cx="67150" cy="66600"/>
            </a:xfrm>
            <a:custGeom>
              <a:avLst/>
              <a:gdLst/>
              <a:ahLst/>
              <a:cxnLst/>
              <a:rect l="l" t="t" r="r" b="b"/>
              <a:pathLst>
                <a:path w="2686" h="266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2543525" y="3996350"/>
              <a:ext cx="66250" cy="65750"/>
            </a:xfrm>
            <a:custGeom>
              <a:avLst/>
              <a:gdLst/>
              <a:ahLst/>
              <a:cxnLst/>
              <a:rect l="l" t="t" r="r" b="b"/>
              <a:pathLst>
                <a:path w="2650" h="263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2544450" y="3997275"/>
              <a:ext cx="65450" cy="64825"/>
            </a:xfrm>
            <a:custGeom>
              <a:avLst/>
              <a:gdLst/>
              <a:ahLst/>
              <a:cxnLst/>
              <a:rect l="l" t="t" r="r" b="b"/>
              <a:pathLst>
                <a:path w="2618" h="2593" extrusionOk="0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2545275" y="3998300"/>
              <a:ext cx="64500" cy="63800"/>
            </a:xfrm>
            <a:custGeom>
              <a:avLst/>
              <a:gdLst/>
              <a:ahLst/>
              <a:cxnLst/>
              <a:rect l="l" t="t" r="r" b="b"/>
              <a:pathLst>
                <a:path w="2580" h="2552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2546300" y="3999100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2547225" y="4000025"/>
              <a:ext cx="62450" cy="61975"/>
            </a:xfrm>
            <a:custGeom>
              <a:avLst/>
              <a:gdLst/>
              <a:ahLst/>
              <a:cxnLst/>
              <a:rect l="l" t="t" r="r" b="b"/>
              <a:pathLst>
                <a:path w="2498" h="24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2548150" y="4000950"/>
              <a:ext cx="61625" cy="61050"/>
            </a:xfrm>
            <a:custGeom>
              <a:avLst/>
              <a:gdLst/>
              <a:ahLst/>
              <a:cxnLst/>
              <a:rect l="l" t="t" r="r" b="b"/>
              <a:pathLst>
                <a:path w="2465" h="2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2549075" y="4001875"/>
              <a:ext cx="60600" cy="60125"/>
            </a:xfrm>
            <a:custGeom>
              <a:avLst/>
              <a:gdLst/>
              <a:ahLst/>
              <a:cxnLst/>
              <a:rect l="l" t="t" r="r" b="b"/>
              <a:pathLst>
                <a:path w="2424" h="2405" extrusionOk="0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2549900" y="4002800"/>
              <a:ext cx="59675" cy="59100"/>
            </a:xfrm>
            <a:custGeom>
              <a:avLst/>
              <a:gdLst/>
              <a:ahLst/>
              <a:cxnLst/>
              <a:rect l="l" t="t" r="r" b="b"/>
              <a:pathLst>
                <a:path w="2387" h="2364" extrusionOk="0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2550825" y="4003825"/>
              <a:ext cx="58850" cy="58175"/>
            </a:xfrm>
            <a:custGeom>
              <a:avLst/>
              <a:gdLst/>
              <a:ahLst/>
              <a:cxnLst/>
              <a:rect l="l" t="t" r="r" b="b"/>
              <a:pathLst>
                <a:path w="2354" h="2327" extrusionOk="0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2551750" y="4004650"/>
              <a:ext cx="57925" cy="57250"/>
            </a:xfrm>
            <a:custGeom>
              <a:avLst/>
              <a:gdLst/>
              <a:ahLst/>
              <a:cxnLst/>
              <a:rect l="l" t="t" r="r" b="b"/>
              <a:pathLst>
                <a:path w="2317" h="2290" extrusionOk="0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2552650" y="4005575"/>
              <a:ext cx="56925" cy="56425"/>
            </a:xfrm>
            <a:custGeom>
              <a:avLst/>
              <a:gdLst/>
              <a:ahLst/>
              <a:cxnLst/>
              <a:rect l="l" t="t" r="r" b="b"/>
              <a:pathLst>
                <a:path w="2277" h="2257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2553675" y="4006500"/>
              <a:ext cx="55900" cy="55500"/>
            </a:xfrm>
            <a:custGeom>
              <a:avLst/>
              <a:gdLst/>
              <a:ahLst/>
              <a:cxnLst/>
              <a:rect l="l" t="t" r="r" b="b"/>
              <a:pathLst>
                <a:path w="2236" h="222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2554500" y="4007400"/>
              <a:ext cx="54875" cy="54450"/>
            </a:xfrm>
            <a:custGeom>
              <a:avLst/>
              <a:gdLst/>
              <a:ahLst/>
              <a:cxnLst/>
              <a:rect l="l" t="t" r="r" b="b"/>
              <a:pathLst>
                <a:path w="2195" h="217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555425" y="4008225"/>
              <a:ext cx="53950" cy="53675"/>
            </a:xfrm>
            <a:custGeom>
              <a:avLst/>
              <a:gdLst/>
              <a:ahLst/>
              <a:cxnLst/>
              <a:rect l="l" t="t" r="r" b="b"/>
              <a:pathLst>
                <a:path w="2158" h="214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2556350" y="4009150"/>
              <a:ext cx="53225" cy="52600"/>
            </a:xfrm>
            <a:custGeom>
              <a:avLst/>
              <a:gdLst/>
              <a:ahLst/>
              <a:cxnLst/>
              <a:rect l="l" t="t" r="r" b="b"/>
              <a:pathLst>
                <a:path w="2129" h="210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2557275" y="4010175"/>
              <a:ext cx="52100" cy="51700"/>
            </a:xfrm>
            <a:custGeom>
              <a:avLst/>
              <a:gdLst/>
              <a:ahLst/>
              <a:cxnLst/>
              <a:rect l="l" t="t" r="r" b="b"/>
              <a:pathLst>
                <a:path w="2084" h="206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2558100" y="4011100"/>
              <a:ext cx="51475" cy="50775"/>
            </a:xfrm>
            <a:custGeom>
              <a:avLst/>
              <a:gdLst/>
              <a:ahLst/>
              <a:cxnLst/>
              <a:rect l="l" t="t" r="r" b="b"/>
              <a:pathLst>
                <a:path w="2059" h="2031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559025" y="4011925"/>
              <a:ext cx="50350" cy="49750"/>
            </a:xfrm>
            <a:custGeom>
              <a:avLst/>
              <a:gdLst/>
              <a:ahLst/>
              <a:cxnLst/>
              <a:rect l="l" t="t" r="r" b="b"/>
              <a:pathLst>
                <a:path w="2014" h="199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559950" y="4012850"/>
              <a:ext cx="49325" cy="48825"/>
            </a:xfrm>
            <a:custGeom>
              <a:avLst/>
              <a:gdLst/>
              <a:ahLst/>
              <a:cxnLst/>
              <a:rect l="l" t="t" r="r" b="b"/>
              <a:pathLst>
                <a:path w="1973" h="195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560975" y="4013775"/>
              <a:ext cx="48300" cy="47800"/>
            </a:xfrm>
            <a:custGeom>
              <a:avLst/>
              <a:gdLst/>
              <a:ahLst/>
              <a:cxnLst/>
              <a:rect l="l" t="t" r="r" b="b"/>
              <a:pathLst>
                <a:path w="1932" h="19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2561875" y="4014700"/>
              <a:ext cx="47400" cy="46975"/>
            </a:xfrm>
            <a:custGeom>
              <a:avLst/>
              <a:gdLst/>
              <a:ahLst/>
              <a:cxnLst/>
              <a:rect l="l" t="t" r="r" b="b"/>
              <a:pathLst>
                <a:path w="1896" h="187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562700" y="4015625"/>
              <a:ext cx="46575" cy="46050"/>
            </a:xfrm>
            <a:custGeom>
              <a:avLst/>
              <a:gdLst/>
              <a:ahLst/>
              <a:cxnLst/>
              <a:rect l="l" t="t" r="r" b="b"/>
              <a:pathLst>
                <a:path w="1863" h="184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563625" y="4016650"/>
              <a:ext cx="45650" cy="45025"/>
            </a:xfrm>
            <a:custGeom>
              <a:avLst/>
              <a:gdLst/>
              <a:ahLst/>
              <a:cxnLst/>
              <a:rect l="l" t="t" r="r" b="b"/>
              <a:pathLst>
                <a:path w="1826" h="180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2564550" y="4017450"/>
              <a:ext cx="44625" cy="44225"/>
            </a:xfrm>
            <a:custGeom>
              <a:avLst/>
              <a:gdLst/>
              <a:ahLst/>
              <a:cxnLst/>
              <a:rect l="l" t="t" r="r" b="b"/>
              <a:pathLst>
                <a:path w="1785" h="176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2565475" y="4018375"/>
              <a:ext cx="43700" cy="43200"/>
            </a:xfrm>
            <a:custGeom>
              <a:avLst/>
              <a:gdLst/>
              <a:ahLst/>
              <a:cxnLst/>
              <a:rect l="l" t="t" r="r" b="b"/>
              <a:pathLst>
                <a:path w="1748" h="172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2566300" y="4019300"/>
              <a:ext cx="42875" cy="42275"/>
            </a:xfrm>
            <a:custGeom>
              <a:avLst/>
              <a:gdLst/>
              <a:ahLst/>
              <a:cxnLst/>
              <a:rect l="l" t="t" r="r" b="b"/>
              <a:pathLst>
                <a:path w="1715" h="1691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567325" y="4020225"/>
              <a:ext cx="41750" cy="41350"/>
            </a:xfrm>
            <a:custGeom>
              <a:avLst/>
              <a:gdLst/>
              <a:ahLst/>
              <a:cxnLst/>
              <a:rect l="l" t="t" r="r" b="b"/>
              <a:pathLst>
                <a:path w="1670" h="165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2568250" y="4021050"/>
              <a:ext cx="40925" cy="40425"/>
            </a:xfrm>
            <a:custGeom>
              <a:avLst/>
              <a:gdLst/>
              <a:ahLst/>
              <a:cxnLst/>
              <a:rect l="l" t="t" r="r" b="b"/>
              <a:pathLst>
                <a:path w="1637" h="161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2569175" y="4021975"/>
              <a:ext cx="40000" cy="39500"/>
            </a:xfrm>
            <a:custGeom>
              <a:avLst/>
              <a:gdLst/>
              <a:ahLst/>
              <a:cxnLst/>
              <a:rect l="l" t="t" r="r" b="b"/>
              <a:pathLst>
                <a:path w="1600" h="158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2570100" y="4023000"/>
              <a:ext cx="38975" cy="38475"/>
            </a:xfrm>
            <a:custGeom>
              <a:avLst/>
              <a:gdLst/>
              <a:ahLst/>
              <a:cxnLst/>
              <a:rect l="l" t="t" r="r" b="b"/>
              <a:pathLst>
                <a:path w="1559" h="153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2570900" y="4023925"/>
              <a:ext cx="38075" cy="37525"/>
            </a:xfrm>
            <a:custGeom>
              <a:avLst/>
              <a:gdLst/>
              <a:ahLst/>
              <a:cxnLst/>
              <a:rect l="l" t="t" r="r" b="b"/>
              <a:pathLst>
                <a:path w="1523" h="150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2571825" y="4024750"/>
              <a:ext cx="37150" cy="36825"/>
            </a:xfrm>
            <a:custGeom>
              <a:avLst/>
              <a:gdLst/>
              <a:ahLst/>
              <a:cxnLst/>
              <a:rect l="l" t="t" r="r" b="b"/>
              <a:pathLst>
                <a:path w="1486" h="147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2572750" y="4025650"/>
              <a:ext cx="36125" cy="35850"/>
            </a:xfrm>
            <a:custGeom>
              <a:avLst/>
              <a:gdLst/>
              <a:ahLst/>
              <a:cxnLst/>
              <a:rect l="l" t="t" r="r" b="b"/>
              <a:pathLst>
                <a:path w="1445" h="143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2573675" y="4026575"/>
              <a:ext cx="35200" cy="34875"/>
            </a:xfrm>
            <a:custGeom>
              <a:avLst/>
              <a:gdLst/>
              <a:ahLst/>
              <a:cxnLst/>
              <a:rect l="l" t="t" r="r" b="b"/>
              <a:pathLst>
                <a:path w="1408" h="139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2574700" y="4027500"/>
              <a:ext cx="34050" cy="33825"/>
            </a:xfrm>
            <a:custGeom>
              <a:avLst/>
              <a:gdLst/>
              <a:ahLst/>
              <a:cxnLst/>
              <a:rect l="l" t="t" r="r" b="b"/>
              <a:pathLst>
                <a:path w="1362" h="135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575525" y="4028525"/>
              <a:ext cx="33350" cy="32925"/>
            </a:xfrm>
            <a:custGeom>
              <a:avLst/>
              <a:gdLst/>
              <a:ahLst/>
              <a:cxnLst/>
              <a:rect l="l" t="t" r="r" b="b"/>
              <a:pathLst>
                <a:path w="1334" h="131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2576450" y="4029450"/>
              <a:ext cx="32425" cy="3200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2577375" y="4030275"/>
              <a:ext cx="31375" cy="31050"/>
            </a:xfrm>
            <a:custGeom>
              <a:avLst/>
              <a:gdLst/>
              <a:ahLst/>
              <a:cxnLst/>
              <a:rect l="l" t="t" r="r" b="b"/>
              <a:pathLst>
                <a:path w="1255" h="124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2578300" y="4031200"/>
              <a:ext cx="30575" cy="30125"/>
            </a:xfrm>
            <a:custGeom>
              <a:avLst/>
              <a:gdLst/>
              <a:ahLst/>
              <a:cxnLst/>
              <a:rect l="l" t="t" r="r" b="b"/>
              <a:pathLst>
                <a:path w="1223" h="12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2579100" y="4032125"/>
              <a:ext cx="29650" cy="29025"/>
            </a:xfrm>
            <a:custGeom>
              <a:avLst/>
              <a:gdLst/>
              <a:ahLst/>
              <a:cxnLst/>
              <a:rect l="l" t="t" r="r" b="b"/>
              <a:pathLst>
                <a:path w="1186" h="116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2580025" y="4033050"/>
              <a:ext cx="28625" cy="28075"/>
            </a:xfrm>
            <a:custGeom>
              <a:avLst/>
              <a:gdLst/>
              <a:ahLst/>
              <a:cxnLst/>
              <a:rect l="l" t="t" r="r" b="b"/>
              <a:pathLst>
                <a:path w="1145" h="11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2580950" y="4033850"/>
              <a:ext cx="27700" cy="27475"/>
            </a:xfrm>
            <a:custGeom>
              <a:avLst/>
              <a:gdLst/>
              <a:ahLst/>
              <a:cxnLst/>
              <a:rect l="l" t="t" r="r" b="b"/>
              <a:pathLst>
                <a:path w="1108" h="10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2581975" y="4034875"/>
              <a:ext cx="26775" cy="26450"/>
            </a:xfrm>
            <a:custGeom>
              <a:avLst/>
              <a:gdLst/>
              <a:ahLst/>
              <a:cxnLst/>
              <a:rect l="l" t="t" r="r" b="b"/>
              <a:pathLst>
                <a:path w="1071" h="10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2582900" y="4035800"/>
              <a:ext cx="25750" cy="25525"/>
            </a:xfrm>
            <a:custGeom>
              <a:avLst/>
              <a:gdLst/>
              <a:ahLst/>
              <a:cxnLst/>
              <a:rect l="l" t="t" r="r" b="b"/>
              <a:pathLst>
                <a:path w="1030" h="102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2583725" y="4036725"/>
              <a:ext cx="24925" cy="24450"/>
            </a:xfrm>
            <a:custGeom>
              <a:avLst/>
              <a:gdLst/>
              <a:ahLst/>
              <a:cxnLst/>
              <a:rect l="l" t="t" r="r" b="b"/>
              <a:pathLst>
                <a:path w="997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2584650" y="4037550"/>
              <a:ext cx="23900" cy="23625"/>
            </a:xfrm>
            <a:custGeom>
              <a:avLst/>
              <a:gdLst/>
              <a:ahLst/>
              <a:cxnLst/>
              <a:rect l="l" t="t" r="r" b="b"/>
              <a:pathLst>
                <a:path w="956" h="945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2585575" y="4038475"/>
              <a:ext cx="22975" cy="22650"/>
            </a:xfrm>
            <a:custGeom>
              <a:avLst/>
              <a:gdLst/>
              <a:ahLst/>
              <a:cxnLst/>
              <a:rect l="l" t="t" r="r" b="b"/>
              <a:pathLst>
                <a:path w="919" h="90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2586500" y="4039400"/>
              <a:ext cx="22050" cy="21625"/>
            </a:xfrm>
            <a:custGeom>
              <a:avLst/>
              <a:gdLst/>
              <a:ahLst/>
              <a:cxnLst/>
              <a:rect l="l" t="t" r="r" b="b"/>
              <a:pathLst>
                <a:path w="882" h="86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2587300" y="4040325"/>
              <a:ext cx="21250" cy="20700"/>
            </a:xfrm>
            <a:custGeom>
              <a:avLst/>
              <a:gdLst/>
              <a:ahLst/>
              <a:cxnLst/>
              <a:rect l="l" t="t" r="r" b="b"/>
              <a:pathLst>
                <a:path w="850" h="828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2588325" y="4041350"/>
              <a:ext cx="20325" cy="19675"/>
            </a:xfrm>
            <a:custGeom>
              <a:avLst/>
              <a:gdLst/>
              <a:ahLst/>
              <a:cxnLst/>
              <a:rect l="l" t="t" r="r" b="b"/>
              <a:pathLst>
                <a:path w="813" h="7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589250" y="4042275"/>
              <a:ext cx="19300" cy="18750"/>
            </a:xfrm>
            <a:custGeom>
              <a:avLst/>
              <a:gdLst/>
              <a:ahLst/>
              <a:cxnLst/>
              <a:rect l="l" t="t" r="r" b="b"/>
              <a:pathLst>
                <a:path w="772" h="75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2590175" y="4043075"/>
              <a:ext cx="18175" cy="18075"/>
            </a:xfrm>
            <a:custGeom>
              <a:avLst/>
              <a:gdLst/>
              <a:ahLst/>
              <a:cxnLst/>
              <a:rect l="l" t="t" r="r" b="b"/>
              <a:pathLst>
                <a:path w="727" h="7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2591100" y="404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2591925" y="4044925"/>
              <a:ext cx="16425" cy="16100"/>
            </a:xfrm>
            <a:custGeom>
              <a:avLst/>
              <a:gdLst/>
              <a:ahLst/>
              <a:cxnLst/>
              <a:rect l="l" t="t" r="r" b="b"/>
              <a:pathLst>
                <a:path w="657" h="64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2592850" y="40458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2593775" y="4046675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2594700" y="4047700"/>
              <a:ext cx="13550" cy="13300"/>
            </a:xfrm>
            <a:custGeom>
              <a:avLst/>
              <a:gdLst/>
              <a:ahLst/>
              <a:cxnLst/>
              <a:rect l="l" t="t" r="r" b="b"/>
              <a:pathLst>
                <a:path w="542" h="532" extrusionOk="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2595725" y="4048625"/>
              <a:ext cx="12525" cy="12275"/>
            </a:xfrm>
            <a:custGeom>
              <a:avLst/>
              <a:gdLst/>
              <a:ahLst/>
              <a:cxnLst/>
              <a:rect l="l" t="t" r="r" b="b"/>
              <a:pathLst>
                <a:path w="501" h="49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2596525" y="4049550"/>
              <a:ext cx="11725" cy="11350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2597450" y="4050375"/>
              <a:ext cx="10700" cy="10350"/>
            </a:xfrm>
            <a:custGeom>
              <a:avLst/>
              <a:gdLst/>
              <a:ahLst/>
              <a:cxnLst/>
              <a:rect l="l" t="t" r="r" b="b"/>
              <a:pathLst>
                <a:path w="428" h="41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2598375" y="4051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2599300" y="4052200"/>
              <a:ext cx="8850" cy="8700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2600125" y="4053125"/>
              <a:ext cx="8025" cy="7575"/>
            </a:xfrm>
            <a:custGeom>
              <a:avLst/>
              <a:gdLst/>
              <a:ahLst/>
              <a:cxnLst/>
              <a:rect l="l" t="t" r="r" b="b"/>
              <a:pathLst>
                <a:path w="321" h="30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1559925" y="3984975"/>
              <a:ext cx="70750" cy="70075"/>
            </a:xfrm>
            <a:custGeom>
              <a:avLst/>
              <a:gdLst/>
              <a:ahLst/>
              <a:cxnLst/>
              <a:rect l="l" t="t" r="r" b="b"/>
              <a:pathLst>
                <a:path w="2830" h="280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1560650" y="3985675"/>
              <a:ext cx="69825" cy="69375"/>
            </a:xfrm>
            <a:custGeom>
              <a:avLst/>
              <a:gdLst/>
              <a:ahLst/>
              <a:cxnLst/>
              <a:rect l="l" t="t" r="r" b="b"/>
              <a:pathLst>
                <a:path w="2793" h="2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1561450" y="3986500"/>
              <a:ext cx="69225" cy="68550"/>
            </a:xfrm>
            <a:custGeom>
              <a:avLst/>
              <a:gdLst/>
              <a:ahLst/>
              <a:cxnLst/>
              <a:rect l="l" t="t" r="r" b="b"/>
              <a:pathLst>
                <a:path w="2769" h="2742" extrusionOk="0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1562175" y="3987225"/>
              <a:ext cx="68300" cy="67825"/>
            </a:xfrm>
            <a:custGeom>
              <a:avLst/>
              <a:gdLst/>
              <a:ahLst/>
              <a:cxnLst/>
              <a:rect l="l" t="t" r="r" b="b"/>
              <a:pathLst>
                <a:path w="2732" h="27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1563000" y="3988050"/>
              <a:ext cx="67475" cy="66825"/>
            </a:xfrm>
            <a:custGeom>
              <a:avLst/>
              <a:gdLst/>
              <a:ahLst/>
              <a:cxnLst/>
              <a:rect l="l" t="t" r="r" b="b"/>
              <a:pathLst>
                <a:path w="2699" h="2673" extrusionOk="0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1563725" y="3988750"/>
              <a:ext cx="66750" cy="66125"/>
            </a:xfrm>
            <a:custGeom>
              <a:avLst/>
              <a:gdLst/>
              <a:ahLst/>
              <a:cxnLst/>
              <a:rect l="l" t="t" r="r" b="b"/>
              <a:pathLst>
                <a:path w="2670" h="2645" extrusionOk="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1564525" y="3989575"/>
              <a:ext cx="65850" cy="65400"/>
            </a:xfrm>
            <a:custGeom>
              <a:avLst/>
              <a:gdLst/>
              <a:ahLst/>
              <a:cxnLst/>
              <a:rect l="l" t="t" r="r" b="b"/>
              <a:pathLst>
                <a:path w="2634" h="2616" extrusionOk="0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1565250" y="3990300"/>
              <a:ext cx="65325" cy="64575"/>
            </a:xfrm>
            <a:custGeom>
              <a:avLst/>
              <a:gdLst/>
              <a:ahLst/>
              <a:cxnLst/>
              <a:rect l="l" t="t" r="r" b="b"/>
              <a:pathLst>
                <a:path w="2613" h="2583" extrusionOk="0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1566075" y="3991125"/>
              <a:ext cx="64300" cy="63750"/>
            </a:xfrm>
            <a:custGeom>
              <a:avLst/>
              <a:gdLst/>
              <a:ahLst/>
              <a:cxnLst/>
              <a:rect l="l" t="t" r="r" b="b"/>
              <a:pathLst>
                <a:path w="2572" h="2550" extrusionOk="0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1566800" y="3991825"/>
              <a:ext cx="63575" cy="63050"/>
            </a:xfrm>
            <a:custGeom>
              <a:avLst/>
              <a:gdLst/>
              <a:ahLst/>
              <a:cxnLst/>
              <a:rect l="l" t="t" r="r" b="b"/>
              <a:pathLst>
                <a:path w="2543" h="25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1567600" y="399265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1568225" y="3993375"/>
              <a:ext cx="62150" cy="61500"/>
            </a:xfrm>
            <a:custGeom>
              <a:avLst/>
              <a:gdLst/>
              <a:ahLst/>
              <a:cxnLst/>
              <a:rect l="l" t="t" r="r" b="b"/>
              <a:pathLst>
                <a:path w="2486" h="2460" extrusionOk="0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1568950" y="3994200"/>
              <a:ext cx="61325" cy="60675"/>
            </a:xfrm>
            <a:custGeom>
              <a:avLst/>
              <a:gdLst/>
              <a:ahLst/>
              <a:cxnLst/>
              <a:rect l="l" t="t" r="r" b="b"/>
              <a:pathLst>
                <a:path w="2453" h="2427" extrusionOk="0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1569750" y="3994900"/>
              <a:ext cx="60525" cy="59875"/>
            </a:xfrm>
            <a:custGeom>
              <a:avLst/>
              <a:gdLst/>
              <a:ahLst/>
              <a:cxnLst/>
              <a:rect l="l" t="t" r="r" b="b"/>
              <a:pathLst>
                <a:path w="2421" h="2395" extrusionOk="0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1570575" y="3995725"/>
              <a:ext cx="59700" cy="59050"/>
            </a:xfrm>
            <a:custGeom>
              <a:avLst/>
              <a:gdLst/>
              <a:ahLst/>
              <a:cxnLst/>
              <a:rect l="l" t="t" r="r" b="b"/>
              <a:pathLst>
                <a:path w="2388" h="2362" extrusionOk="0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1571300" y="3996450"/>
              <a:ext cx="58975" cy="58425"/>
            </a:xfrm>
            <a:custGeom>
              <a:avLst/>
              <a:gdLst/>
              <a:ahLst/>
              <a:cxnLst/>
              <a:rect l="l" t="t" r="r" b="b"/>
              <a:pathLst>
                <a:path w="2359" h="2337" extrusionOk="0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1572125" y="3997275"/>
              <a:ext cx="58150" cy="57500"/>
            </a:xfrm>
            <a:custGeom>
              <a:avLst/>
              <a:gdLst/>
              <a:ahLst/>
              <a:cxnLst/>
              <a:rect l="l" t="t" r="r" b="b"/>
              <a:pathLst>
                <a:path w="2326" h="230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1572825" y="3997975"/>
              <a:ext cx="57350" cy="56775"/>
            </a:xfrm>
            <a:custGeom>
              <a:avLst/>
              <a:gdLst/>
              <a:ahLst/>
              <a:cxnLst/>
              <a:rect l="l" t="t" r="r" b="b"/>
              <a:pathLst>
                <a:path w="2294" h="22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1573650" y="3998800"/>
              <a:ext cx="56525" cy="55800"/>
            </a:xfrm>
            <a:custGeom>
              <a:avLst/>
              <a:gdLst/>
              <a:ahLst/>
              <a:cxnLst/>
              <a:rect l="l" t="t" r="r" b="b"/>
              <a:pathLst>
                <a:path w="2261" h="2232" extrusionOk="0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1574375" y="3999525"/>
              <a:ext cx="55800" cy="55150"/>
            </a:xfrm>
            <a:custGeom>
              <a:avLst/>
              <a:gdLst/>
              <a:ahLst/>
              <a:cxnLst/>
              <a:rect l="l" t="t" r="r" b="b"/>
              <a:pathLst>
                <a:path w="2232" h="2206" extrusionOk="0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1575200" y="4000350"/>
              <a:ext cx="54975" cy="54325"/>
            </a:xfrm>
            <a:custGeom>
              <a:avLst/>
              <a:gdLst/>
              <a:ahLst/>
              <a:cxnLst/>
              <a:rect l="l" t="t" r="r" b="b"/>
              <a:pathLst>
                <a:path w="2199" h="2173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1575925" y="4001050"/>
              <a:ext cx="54250" cy="53500"/>
            </a:xfrm>
            <a:custGeom>
              <a:avLst/>
              <a:gdLst/>
              <a:ahLst/>
              <a:cxnLst/>
              <a:rect l="l" t="t" r="r" b="b"/>
              <a:pathLst>
                <a:path w="2170" h="2140" extrusionOk="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1576625" y="4001875"/>
              <a:ext cx="53450" cy="52700"/>
            </a:xfrm>
            <a:custGeom>
              <a:avLst/>
              <a:gdLst/>
              <a:ahLst/>
              <a:cxnLst/>
              <a:rect l="l" t="t" r="r" b="b"/>
              <a:pathLst>
                <a:path w="2138" h="2108" extrusionOk="0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1577450" y="4002600"/>
              <a:ext cx="52725" cy="51975"/>
            </a:xfrm>
            <a:custGeom>
              <a:avLst/>
              <a:gdLst/>
              <a:ahLst/>
              <a:cxnLst/>
              <a:rect l="l" t="t" r="r" b="b"/>
              <a:pathLst>
                <a:path w="2109" h="2079" extrusionOk="0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1578275" y="4003425"/>
              <a:ext cx="51800" cy="51150"/>
            </a:xfrm>
            <a:custGeom>
              <a:avLst/>
              <a:gdLst/>
              <a:ahLst/>
              <a:cxnLst/>
              <a:rect l="l" t="t" r="r" b="b"/>
              <a:pathLst>
                <a:path w="2072" h="2046" extrusionOk="0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1579000" y="4004125"/>
              <a:ext cx="51075" cy="50425"/>
            </a:xfrm>
            <a:custGeom>
              <a:avLst/>
              <a:gdLst/>
              <a:ahLst/>
              <a:cxnLst/>
              <a:rect l="l" t="t" r="r" b="b"/>
              <a:pathLst>
                <a:path w="2043" h="201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1579800" y="4004950"/>
              <a:ext cx="50150" cy="49600"/>
            </a:xfrm>
            <a:custGeom>
              <a:avLst/>
              <a:gdLst/>
              <a:ahLst/>
              <a:cxnLst/>
              <a:rect l="l" t="t" r="r" b="b"/>
              <a:pathLst>
                <a:path w="2006" h="1984" extrusionOk="0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1580525" y="4005675"/>
              <a:ext cx="49325" cy="48775"/>
            </a:xfrm>
            <a:custGeom>
              <a:avLst/>
              <a:gdLst/>
              <a:ahLst/>
              <a:cxnLst/>
              <a:rect l="l" t="t" r="r" b="b"/>
              <a:pathLst>
                <a:path w="1973" h="195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1581350" y="4006500"/>
              <a:ext cx="48500" cy="48100"/>
            </a:xfrm>
            <a:custGeom>
              <a:avLst/>
              <a:gdLst/>
              <a:ahLst/>
              <a:cxnLst/>
              <a:rect l="l" t="t" r="r" b="b"/>
              <a:pathLst>
                <a:path w="1940" h="1924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1582075" y="4007200"/>
              <a:ext cx="47675" cy="47400"/>
            </a:xfrm>
            <a:custGeom>
              <a:avLst/>
              <a:gdLst/>
              <a:ahLst/>
              <a:cxnLst/>
              <a:rect l="l" t="t" r="r" b="b"/>
              <a:pathLst>
                <a:path w="1907" h="1896" extrusionOk="0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1582875" y="4008025"/>
              <a:ext cx="46875" cy="46425"/>
            </a:xfrm>
            <a:custGeom>
              <a:avLst/>
              <a:gdLst/>
              <a:ahLst/>
              <a:cxnLst/>
              <a:rect l="l" t="t" r="r" b="b"/>
              <a:pathLst>
                <a:path w="1875" h="185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1583600" y="4008750"/>
              <a:ext cx="46150" cy="45700"/>
            </a:xfrm>
            <a:custGeom>
              <a:avLst/>
              <a:gdLst/>
              <a:ahLst/>
              <a:cxnLst/>
              <a:rect l="l" t="t" r="r" b="b"/>
              <a:pathLst>
                <a:path w="1846" h="182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1584325" y="4009575"/>
              <a:ext cx="45325" cy="44875"/>
            </a:xfrm>
            <a:custGeom>
              <a:avLst/>
              <a:gdLst/>
              <a:ahLst/>
              <a:cxnLst/>
              <a:rect l="l" t="t" r="r" b="b"/>
              <a:pathLst>
                <a:path w="1813" h="17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1585150" y="4010275"/>
              <a:ext cx="44600" cy="44175"/>
            </a:xfrm>
            <a:custGeom>
              <a:avLst/>
              <a:gdLst/>
              <a:ahLst/>
              <a:cxnLst/>
              <a:rect l="l" t="t" r="r" b="b"/>
              <a:pathLst>
                <a:path w="1784" h="17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1585950" y="4011100"/>
              <a:ext cx="43700" cy="43325"/>
            </a:xfrm>
            <a:custGeom>
              <a:avLst/>
              <a:gdLst/>
              <a:ahLst/>
              <a:cxnLst/>
              <a:rect l="l" t="t" r="r" b="b"/>
              <a:pathLst>
                <a:path w="1748" h="17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1586675" y="4011825"/>
              <a:ext cx="43075" cy="42600"/>
            </a:xfrm>
            <a:custGeom>
              <a:avLst/>
              <a:gdLst/>
              <a:ahLst/>
              <a:cxnLst/>
              <a:rect l="l" t="t" r="r" b="b"/>
              <a:pathLst>
                <a:path w="1723" h="170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1587500" y="4012650"/>
              <a:ext cx="42150" cy="41650"/>
            </a:xfrm>
            <a:custGeom>
              <a:avLst/>
              <a:gdLst/>
              <a:ahLst/>
              <a:cxnLst/>
              <a:rect l="l" t="t" r="r" b="b"/>
              <a:pathLst>
                <a:path w="1686" h="166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1588225" y="4013350"/>
              <a:ext cx="41225" cy="41075"/>
            </a:xfrm>
            <a:custGeom>
              <a:avLst/>
              <a:gdLst/>
              <a:ahLst/>
              <a:cxnLst/>
              <a:rect l="l" t="t" r="r" b="b"/>
              <a:pathLst>
                <a:path w="1649" h="164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1589025" y="4014175"/>
              <a:ext cx="40625" cy="40250"/>
            </a:xfrm>
            <a:custGeom>
              <a:avLst/>
              <a:gdLst/>
              <a:ahLst/>
              <a:cxnLst/>
              <a:rect l="l" t="t" r="r" b="b"/>
              <a:pathLst>
                <a:path w="1625" h="161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1589750" y="4014900"/>
              <a:ext cx="39800" cy="39400"/>
            </a:xfrm>
            <a:custGeom>
              <a:avLst/>
              <a:gdLst/>
              <a:ahLst/>
              <a:cxnLst/>
              <a:rect l="l" t="t" r="r" b="b"/>
              <a:pathLst>
                <a:path w="1592" h="157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1590575" y="4015725"/>
              <a:ext cx="39075" cy="38575"/>
            </a:xfrm>
            <a:custGeom>
              <a:avLst/>
              <a:gdLst/>
              <a:ahLst/>
              <a:cxnLst/>
              <a:rect l="l" t="t" r="r" b="b"/>
              <a:pathLst>
                <a:path w="1563" h="154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1591300" y="4016425"/>
              <a:ext cx="38250" cy="38000"/>
            </a:xfrm>
            <a:custGeom>
              <a:avLst/>
              <a:gdLst/>
              <a:ahLst/>
              <a:cxnLst/>
              <a:rect l="l" t="t" r="r" b="b"/>
              <a:pathLst>
                <a:path w="1530" h="152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1592000" y="4017250"/>
              <a:ext cx="37550" cy="37075"/>
            </a:xfrm>
            <a:custGeom>
              <a:avLst/>
              <a:gdLst/>
              <a:ahLst/>
              <a:cxnLst/>
              <a:rect l="l" t="t" r="r" b="b"/>
              <a:pathLst>
                <a:path w="1502" h="148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1592825" y="4017975"/>
              <a:ext cx="36725" cy="36350"/>
            </a:xfrm>
            <a:custGeom>
              <a:avLst/>
              <a:gdLst/>
              <a:ahLst/>
              <a:cxnLst/>
              <a:rect l="l" t="t" r="r" b="b"/>
              <a:pathLst>
                <a:path w="1469" h="145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1593650" y="4018800"/>
              <a:ext cx="35700" cy="35525"/>
            </a:xfrm>
            <a:custGeom>
              <a:avLst/>
              <a:gdLst/>
              <a:ahLst/>
              <a:cxnLst/>
              <a:rect l="l" t="t" r="r" b="b"/>
              <a:pathLst>
                <a:path w="1428" h="142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1594375" y="4019500"/>
              <a:ext cx="35175" cy="34725"/>
            </a:xfrm>
            <a:custGeom>
              <a:avLst/>
              <a:gdLst/>
              <a:ahLst/>
              <a:cxnLst/>
              <a:rect l="l" t="t" r="r" b="b"/>
              <a:pathLst>
                <a:path w="1407" h="13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1595175" y="4020325"/>
              <a:ext cx="34175" cy="34000"/>
            </a:xfrm>
            <a:custGeom>
              <a:avLst/>
              <a:gdLst/>
              <a:ahLst/>
              <a:cxnLst/>
              <a:rect l="l" t="t" r="r" b="b"/>
              <a:pathLst>
                <a:path w="1367" h="136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1595800" y="4021050"/>
              <a:ext cx="33550" cy="33275"/>
            </a:xfrm>
            <a:custGeom>
              <a:avLst/>
              <a:gdLst/>
              <a:ahLst/>
              <a:cxnLst/>
              <a:rect l="l" t="t" r="r" b="b"/>
              <a:pathLst>
                <a:path w="1342" h="13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1596525" y="4021875"/>
              <a:ext cx="32825" cy="32275"/>
            </a:xfrm>
            <a:custGeom>
              <a:avLst/>
              <a:gdLst/>
              <a:ahLst/>
              <a:cxnLst/>
              <a:rect l="l" t="t" r="r" b="b"/>
              <a:pathLst>
                <a:path w="1313" h="1291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1597350" y="4022575"/>
              <a:ext cx="31900" cy="31575"/>
            </a:xfrm>
            <a:custGeom>
              <a:avLst/>
              <a:gdLst/>
              <a:ahLst/>
              <a:cxnLst/>
              <a:rect l="l" t="t" r="r" b="b"/>
              <a:pathLst>
                <a:path w="1276" h="126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4"/>
            <p:cNvSpPr/>
            <p:nvPr/>
          </p:nvSpPr>
          <p:spPr>
            <a:xfrm>
              <a:off x="1598050" y="4023400"/>
              <a:ext cx="31300" cy="30750"/>
            </a:xfrm>
            <a:custGeom>
              <a:avLst/>
              <a:gdLst/>
              <a:ahLst/>
              <a:cxnLst/>
              <a:rect l="l" t="t" r="r" b="b"/>
              <a:pathLst>
                <a:path w="1252" h="123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1598875" y="4024025"/>
              <a:ext cx="30375" cy="30000"/>
            </a:xfrm>
            <a:custGeom>
              <a:avLst/>
              <a:gdLst/>
              <a:ahLst/>
              <a:cxnLst/>
              <a:rect l="l" t="t" r="r" b="b"/>
              <a:pathLst>
                <a:path w="1215" h="120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1599600" y="4024750"/>
              <a:ext cx="29650" cy="29250"/>
            </a:xfrm>
            <a:custGeom>
              <a:avLst/>
              <a:gdLst/>
              <a:ahLst/>
              <a:cxnLst/>
              <a:rect l="l" t="t" r="r" b="b"/>
              <a:pathLst>
                <a:path w="1186" h="11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1600425" y="4025550"/>
              <a:ext cx="28825" cy="28325"/>
            </a:xfrm>
            <a:custGeom>
              <a:avLst/>
              <a:gdLst/>
              <a:ahLst/>
              <a:cxnLst/>
              <a:rect l="l" t="t" r="r" b="b"/>
              <a:pathLst>
                <a:path w="1153" h="113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1601125" y="4026375"/>
              <a:ext cx="28125" cy="27500"/>
            </a:xfrm>
            <a:custGeom>
              <a:avLst/>
              <a:gdLst/>
              <a:ahLst/>
              <a:cxnLst/>
              <a:rect l="l" t="t" r="r" b="b"/>
              <a:pathLst>
                <a:path w="1125" h="110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1601950" y="4027100"/>
              <a:ext cx="27300" cy="26900"/>
            </a:xfrm>
            <a:custGeom>
              <a:avLst/>
              <a:gdLst/>
              <a:ahLst/>
              <a:cxnLst/>
              <a:rect l="l" t="t" r="r" b="b"/>
              <a:pathLst>
                <a:path w="1092" h="107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1602675" y="4027925"/>
              <a:ext cx="26475" cy="25950"/>
            </a:xfrm>
            <a:custGeom>
              <a:avLst/>
              <a:gdLst/>
              <a:ahLst/>
              <a:cxnLst/>
              <a:rect l="l" t="t" r="r" b="b"/>
              <a:pathLst>
                <a:path w="1059" h="103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1603500" y="4028625"/>
              <a:ext cx="25650" cy="25250"/>
            </a:xfrm>
            <a:custGeom>
              <a:avLst/>
              <a:gdLst/>
              <a:ahLst/>
              <a:cxnLst/>
              <a:rect l="l" t="t" r="r" b="b"/>
              <a:pathLst>
                <a:path w="1026" h="101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4"/>
            <p:cNvSpPr/>
            <p:nvPr/>
          </p:nvSpPr>
          <p:spPr>
            <a:xfrm>
              <a:off x="1604200" y="4029450"/>
              <a:ext cx="24950" cy="24450"/>
            </a:xfrm>
            <a:custGeom>
              <a:avLst/>
              <a:gdLst/>
              <a:ahLst/>
              <a:cxnLst/>
              <a:rect l="l" t="t" r="r" b="b"/>
              <a:pathLst>
                <a:path w="998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4"/>
            <p:cNvSpPr/>
            <p:nvPr/>
          </p:nvSpPr>
          <p:spPr>
            <a:xfrm>
              <a:off x="1605025" y="4030175"/>
              <a:ext cx="24125" cy="23725"/>
            </a:xfrm>
            <a:custGeom>
              <a:avLst/>
              <a:gdLst/>
              <a:ahLst/>
              <a:cxnLst/>
              <a:rect l="l" t="t" r="r" b="b"/>
              <a:pathLst>
                <a:path w="965" h="94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4"/>
            <p:cNvSpPr/>
            <p:nvPr/>
          </p:nvSpPr>
          <p:spPr>
            <a:xfrm>
              <a:off x="1605750" y="4031000"/>
              <a:ext cx="23400" cy="22900"/>
            </a:xfrm>
            <a:custGeom>
              <a:avLst/>
              <a:gdLst/>
              <a:ahLst/>
              <a:cxnLst/>
              <a:rect l="l" t="t" r="r" b="b"/>
              <a:pathLst>
                <a:path w="936" h="916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4"/>
            <p:cNvSpPr/>
            <p:nvPr/>
          </p:nvSpPr>
          <p:spPr>
            <a:xfrm>
              <a:off x="1606575" y="40317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4"/>
            <p:cNvSpPr/>
            <p:nvPr/>
          </p:nvSpPr>
          <p:spPr>
            <a:xfrm>
              <a:off x="1607275" y="4032425"/>
              <a:ext cx="21650" cy="21375"/>
            </a:xfrm>
            <a:custGeom>
              <a:avLst/>
              <a:gdLst/>
              <a:ahLst/>
              <a:cxnLst/>
              <a:rect l="l" t="t" r="r" b="b"/>
              <a:pathLst>
                <a:path w="866" h="85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4"/>
            <p:cNvSpPr/>
            <p:nvPr/>
          </p:nvSpPr>
          <p:spPr>
            <a:xfrm>
              <a:off x="1608100" y="4033250"/>
              <a:ext cx="20825" cy="20550"/>
            </a:xfrm>
            <a:custGeom>
              <a:avLst/>
              <a:gdLst/>
              <a:ahLst/>
              <a:cxnLst/>
              <a:rect l="l" t="t" r="r" b="b"/>
              <a:pathLst>
                <a:path w="833" h="82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4"/>
            <p:cNvSpPr/>
            <p:nvPr/>
          </p:nvSpPr>
          <p:spPr>
            <a:xfrm>
              <a:off x="1608825" y="4034075"/>
              <a:ext cx="20100" cy="19825"/>
            </a:xfrm>
            <a:custGeom>
              <a:avLst/>
              <a:gdLst/>
              <a:ahLst/>
              <a:cxnLst/>
              <a:rect l="l" t="t" r="r" b="b"/>
              <a:pathLst>
                <a:path w="804" h="79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4"/>
            <p:cNvSpPr/>
            <p:nvPr/>
          </p:nvSpPr>
          <p:spPr>
            <a:xfrm>
              <a:off x="1609650" y="4034775"/>
              <a:ext cx="19400" cy="18950"/>
            </a:xfrm>
            <a:custGeom>
              <a:avLst/>
              <a:gdLst/>
              <a:ahLst/>
              <a:cxnLst/>
              <a:rect l="l" t="t" r="r" b="b"/>
              <a:pathLst>
                <a:path w="776" h="75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4"/>
            <p:cNvSpPr/>
            <p:nvPr/>
          </p:nvSpPr>
          <p:spPr>
            <a:xfrm>
              <a:off x="1610350" y="4035600"/>
              <a:ext cx="18700" cy="18125"/>
            </a:xfrm>
            <a:custGeom>
              <a:avLst/>
              <a:gdLst/>
              <a:ahLst/>
              <a:cxnLst/>
              <a:rect l="l" t="t" r="r" b="b"/>
              <a:pathLst>
                <a:path w="748" h="72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1611175" y="4036325"/>
              <a:ext cx="17650" cy="17400"/>
            </a:xfrm>
            <a:custGeom>
              <a:avLst/>
              <a:gdLst/>
              <a:ahLst/>
              <a:cxnLst/>
              <a:rect l="l" t="t" r="r" b="b"/>
              <a:pathLst>
                <a:path w="706" h="69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1611900" y="4037150"/>
              <a:ext cx="16925" cy="16575"/>
            </a:xfrm>
            <a:custGeom>
              <a:avLst/>
              <a:gdLst/>
              <a:ahLst/>
              <a:cxnLst/>
              <a:rect l="l" t="t" r="r" b="b"/>
              <a:pathLst>
                <a:path w="677" h="66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1612725" y="4037850"/>
              <a:ext cx="16100" cy="15875"/>
            </a:xfrm>
            <a:custGeom>
              <a:avLst/>
              <a:gdLst/>
              <a:ahLst/>
              <a:cxnLst/>
              <a:rect l="l" t="t" r="r" b="b"/>
              <a:pathLst>
                <a:path w="644" h="63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1613425" y="4038675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1614250" y="4039400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1614975" y="4040125"/>
              <a:ext cx="13750" cy="13600"/>
            </a:xfrm>
            <a:custGeom>
              <a:avLst/>
              <a:gdLst/>
              <a:ahLst/>
              <a:cxnLst/>
              <a:rect l="l" t="t" r="r" b="b"/>
              <a:pathLst>
                <a:path w="550" h="544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1615800" y="4040925"/>
              <a:ext cx="13025" cy="12800"/>
            </a:xfrm>
            <a:custGeom>
              <a:avLst/>
              <a:gdLst/>
              <a:ahLst/>
              <a:cxnLst/>
              <a:rect l="l" t="t" r="r" b="b"/>
              <a:pathLst>
                <a:path w="521" h="51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1616500" y="4041750"/>
              <a:ext cx="12225" cy="11875"/>
            </a:xfrm>
            <a:custGeom>
              <a:avLst/>
              <a:gdLst/>
              <a:ahLst/>
              <a:cxnLst/>
              <a:rect l="l" t="t" r="r" b="b"/>
              <a:pathLst>
                <a:path w="489" h="475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1617325" y="4042475"/>
              <a:ext cx="11400" cy="11150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1618050" y="4043275"/>
              <a:ext cx="10675" cy="10350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1618875" y="4044000"/>
              <a:ext cx="9750" cy="9575"/>
            </a:xfrm>
            <a:custGeom>
              <a:avLst/>
              <a:gdLst/>
              <a:ahLst/>
              <a:cxnLst/>
              <a:rect l="l" t="t" r="r" b="b"/>
              <a:pathLst>
                <a:path w="390" h="38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1619575" y="40448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1620400" y="4045550"/>
              <a:ext cx="8225" cy="8075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1621125" y="4046350"/>
              <a:ext cx="7500" cy="7075"/>
            </a:xfrm>
            <a:custGeom>
              <a:avLst/>
              <a:gdLst/>
              <a:ahLst/>
              <a:cxnLst/>
              <a:rect l="l" t="t" r="r" b="b"/>
              <a:pathLst>
                <a:path w="300" h="28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1621950" y="4047075"/>
              <a:ext cx="6675" cy="6550"/>
            </a:xfrm>
            <a:custGeom>
              <a:avLst/>
              <a:gdLst/>
              <a:ahLst/>
              <a:cxnLst/>
              <a:rect l="l" t="t" r="r" b="b"/>
              <a:pathLst>
                <a:path w="267" h="262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2257925" y="4247300"/>
              <a:ext cx="34675" cy="34275"/>
            </a:xfrm>
            <a:custGeom>
              <a:avLst/>
              <a:gdLst/>
              <a:ahLst/>
              <a:cxnLst/>
              <a:rect l="l" t="t" r="r" b="b"/>
              <a:pathLst>
                <a:path w="1387" h="1371" extrusionOk="0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2258250" y="4247600"/>
              <a:ext cx="34250" cy="33875"/>
            </a:xfrm>
            <a:custGeom>
              <a:avLst/>
              <a:gdLst/>
              <a:ahLst/>
              <a:cxnLst/>
              <a:rect l="l" t="t" r="r" b="b"/>
              <a:pathLst>
                <a:path w="1370" h="1355" extrusionOk="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2258650" y="4247900"/>
              <a:ext cx="33850" cy="33575"/>
            </a:xfrm>
            <a:custGeom>
              <a:avLst/>
              <a:gdLst/>
              <a:ahLst/>
              <a:cxnLst/>
              <a:rect l="l" t="t" r="r" b="b"/>
              <a:pathLst>
                <a:path w="1354" h="1343" extrusionOk="0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2259050" y="4248325"/>
              <a:ext cx="33550" cy="33150"/>
            </a:xfrm>
            <a:custGeom>
              <a:avLst/>
              <a:gdLst/>
              <a:ahLst/>
              <a:cxnLst/>
              <a:rect l="l" t="t" r="r" b="b"/>
              <a:pathLst>
                <a:path w="1342" h="132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2259475" y="4248625"/>
              <a:ext cx="33125" cy="32850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2259775" y="4249025"/>
              <a:ext cx="32725" cy="32450"/>
            </a:xfrm>
            <a:custGeom>
              <a:avLst/>
              <a:gdLst/>
              <a:ahLst/>
              <a:cxnLst/>
              <a:rect l="l" t="t" r="r" b="b"/>
              <a:pathLst>
                <a:path w="1309" h="12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2260200" y="4249450"/>
              <a:ext cx="32300" cy="31925"/>
            </a:xfrm>
            <a:custGeom>
              <a:avLst/>
              <a:gdLst/>
              <a:ahLst/>
              <a:cxnLst/>
              <a:rect l="l" t="t" r="r" b="b"/>
              <a:pathLst>
                <a:path w="1292" h="1277" extrusionOk="0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2260500" y="4249850"/>
              <a:ext cx="32100" cy="31625"/>
            </a:xfrm>
            <a:custGeom>
              <a:avLst/>
              <a:gdLst/>
              <a:ahLst/>
              <a:cxnLst/>
              <a:rect l="l" t="t" r="r" b="b"/>
              <a:pathLst>
                <a:path w="1284" h="1265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2260800" y="4250175"/>
              <a:ext cx="31600" cy="31300"/>
            </a:xfrm>
            <a:custGeom>
              <a:avLst/>
              <a:gdLst/>
              <a:ahLst/>
              <a:cxnLst/>
              <a:rect l="l" t="t" r="r" b="b"/>
              <a:pathLst>
                <a:path w="1264" h="12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2261225" y="4250575"/>
              <a:ext cx="31175" cy="30900"/>
            </a:xfrm>
            <a:custGeom>
              <a:avLst/>
              <a:gdLst/>
              <a:ahLst/>
              <a:cxnLst/>
              <a:rect l="l" t="t" r="r" b="b"/>
              <a:pathLst>
                <a:path w="1247" h="1236" extrusionOk="0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2261625" y="4250975"/>
              <a:ext cx="30775" cy="30500"/>
            </a:xfrm>
            <a:custGeom>
              <a:avLst/>
              <a:gdLst/>
              <a:ahLst/>
              <a:cxnLst/>
              <a:rect l="l" t="t" r="r" b="b"/>
              <a:pathLst>
                <a:path w="1231" h="1220" extrusionOk="0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2262025" y="4251400"/>
              <a:ext cx="30475" cy="30025"/>
            </a:xfrm>
            <a:custGeom>
              <a:avLst/>
              <a:gdLst/>
              <a:ahLst/>
              <a:cxnLst/>
              <a:rect l="l" t="t" r="r" b="b"/>
              <a:pathLst>
                <a:path w="1219" h="12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2262350" y="4251700"/>
              <a:ext cx="30050" cy="29725"/>
            </a:xfrm>
            <a:custGeom>
              <a:avLst/>
              <a:gdLst/>
              <a:ahLst/>
              <a:cxnLst/>
              <a:rect l="l" t="t" r="r" b="b"/>
              <a:pathLst>
                <a:path w="1202" h="1189" extrusionOk="0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2262750" y="4252100"/>
              <a:ext cx="29650" cy="29225"/>
            </a:xfrm>
            <a:custGeom>
              <a:avLst/>
              <a:gdLst/>
              <a:ahLst/>
              <a:cxnLst/>
              <a:rect l="l" t="t" r="r" b="b"/>
              <a:pathLst>
                <a:path w="118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2263175" y="4252425"/>
              <a:ext cx="29225" cy="28900"/>
            </a:xfrm>
            <a:custGeom>
              <a:avLst/>
              <a:gdLst/>
              <a:ahLst/>
              <a:cxnLst/>
              <a:rect l="l" t="t" r="r" b="b"/>
              <a:pathLst>
                <a:path w="1169" h="1156" extrusionOk="0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2263575" y="4252725"/>
              <a:ext cx="28825" cy="28650"/>
            </a:xfrm>
            <a:custGeom>
              <a:avLst/>
              <a:gdLst/>
              <a:ahLst/>
              <a:cxnLst/>
              <a:rect l="l" t="t" r="r" b="b"/>
              <a:pathLst>
                <a:path w="1153" h="1146" extrusionOk="0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2263875" y="4253125"/>
              <a:ext cx="28525" cy="28200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2264200" y="4253550"/>
              <a:ext cx="28200" cy="27775"/>
            </a:xfrm>
            <a:custGeom>
              <a:avLst/>
              <a:gdLst/>
              <a:ahLst/>
              <a:cxnLst/>
              <a:rect l="l" t="t" r="r" b="b"/>
              <a:pathLst>
                <a:path w="1128" h="1111" extrusionOk="0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2264600" y="4253950"/>
              <a:ext cx="27800" cy="27200"/>
            </a:xfrm>
            <a:custGeom>
              <a:avLst/>
              <a:gdLst/>
              <a:ahLst/>
              <a:cxnLst/>
              <a:rect l="l" t="t" r="r" b="b"/>
              <a:pathLst>
                <a:path w="1112" h="1088" extrusionOk="0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2264900" y="4254275"/>
              <a:ext cx="27500" cy="27075"/>
            </a:xfrm>
            <a:custGeom>
              <a:avLst/>
              <a:gdLst/>
              <a:ahLst/>
              <a:cxnLst/>
              <a:rect l="l" t="t" r="r" b="b"/>
              <a:pathLst>
                <a:path w="1100" h="1083" extrusionOk="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2265325" y="4254675"/>
              <a:ext cx="26975" cy="26675"/>
            </a:xfrm>
            <a:custGeom>
              <a:avLst/>
              <a:gdLst/>
              <a:ahLst/>
              <a:cxnLst/>
              <a:rect l="l" t="t" r="r" b="b"/>
              <a:pathLst>
                <a:path w="1079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2265725" y="4255075"/>
              <a:ext cx="26575" cy="26275"/>
            </a:xfrm>
            <a:custGeom>
              <a:avLst/>
              <a:gdLst/>
              <a:ahLst/>
              <a:cxnLst/>
              <a:rect l="l" t="t" r="r" b="b"/>
              <a:pathLst>
                <a:path w="1063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2266125" y="4255500"/>
              <a:ext cx="25975" cy="25850"/>
            </a:xfrm>
            <a:custGeom>
              <a:avLst/>
              <a:gdLst/>
              <a:ahLst/>
              <a:cxnLst/>
              <a:rect l="l" t="t" r="r" b="b"/>
              <a:pathLst>
                <a:path w="1039" h="1034" extrusionOk="0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2266450" y="4255800"/>
              <a:ext cx="25850" cy="25550"/>
            </a:xfrm>
            <a:custGeom>
              <a:avLst/>
              <a:gdLst/>
              <a:ahLst/>
              <a:cxnLst/>
              <a:rect l="l" t="t" r="r" b="b"/>
              <a:pathLst>
                <a:path w="1034" h="1022" extrusionOk="0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2266850" y="4256200"/>
              <a:ext cx="25450" cy="25150"/>
            </a:xfrm>
            <a:custGeom>
              <a:avLst/>
              <a:gdLst/>
              <a:ahLst/>
              <a:cxnLst/>
              <a:rect l="l" t="t" r="r" b="b"/>
              <a:pathLst>
                <a:path w="1018" h="10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2267275" y="4256625"/>
              <a:ext cx="25025" cy="24725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2267675" y="42568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4"/>
            <p:cNvSpPr/>
            <p:nvPr/>
          </p:nvSpPr>
          <p:spPr>
            <a:xfrm>
              <a:off x="2267975" y="4257225"/>
              <a:ext cx="24325" cy="23925"/>
            </a:xfrm>
            <a:custGeom>
              <a:avLst/>
              <a:gdLst/>
              <a:ahLst/>
              <a:cxnLst/>
              <a:rect l="l" t="t" r="r" b="b"/>
              <a:pathLst>
                <a:path w="973" h="957" extrusionOk="0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2268300" y="4257650"/>
              <a:ext cx="24000" cy="23450"/>
            </a:xfrm>
            <a:custGeom>
              <a:avLst/>
              <a:gdLst/>
              <a:ahLst/>
              <a:cxnLst/>
              <a:rect l="l" t="t" r="r" b="b"/>
              <a:pathLst>
                <a:path w="960" h="938" extrusionOk="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2268700" y="4258050"/>
              <a:ext cx="23600" cy="23100"/>
            </a:xfrm>
            <a:custGeom>
              <a:avLst/>
              <a:gdLst/>
              <a:ahLst/>
              <a:cxnLst/>
              <a:rect l="l" t="t" r="r" b="b"/>
              <a:pathLst>
                <a:path w="944" h="924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2269000" y="4258375"/>
              <a:ext cx="23100" cy="22975"/>
            </a:xfrm>
            <a:custGeom>
              <a:avLst/>
              <a:gdLst/>
              <a:ahLst/>
              <a:cxnLst/>
              <a:rect l="l" t="t" r="r" b="b"/>
              <a:pathLst>
                <a:path w="924" h="91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2269425" y="4258775"/>
              <a:ext cx="22775" cy="22325"/>
            </a:xfrm>
            <a:custGeom>
              <a:avLst/>
              <a:gdLst/>
              <a:ahLst/>
              <a:cxnLst/>
              <a:rect l="l" t="t" r="r" b="b"/>
              <a:pathLst>
                <a:path w="911" h="893" extrusionOk="0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2269825" y="4259175"/>
              <a:ext cx="22275" cy="21925"/>
            </a:xfrm>
            <a:custGeom>
              <a:avLst/>
              <a:gdLst/>
              <a:ahLst/>
              <a:cxnLst/>
              <a:rect l="l" t="t" r="r" b="b"/>
              <a:pathLst>
                <a:path w="891" h="877" extrusionOk="0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2270225" y="4259600"/>
              <a:ext cx="21775" cy="21500"/>
            </a:xfrm>
            <a:custGeom>
              <a:avLst/>
              <a:gdLst/>
              <a:ahLst/>
              <a:cxnLst/>
              <a:rect l="l" t="t" r="r" b="b"/>
              <a:pathLst>
                <a:path w="871" h="860" extrusionOk="0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2270550" y="4259900"/>
              <a:ext cx="21450" cy="21200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2270950" y="4260325"/>
              <a:ext cx="21150" cy="20775"/>
            </a:xfrm>
            <a:custGeom>
              <a:avLst/>
              <a:gdLst/>
              <a:ahLst/>
              <a:cxnLst/>
              <a:rect l="l" t="t" r="r" b="b"/>
              <a:pathLst>
                <a:path w="846" h="831" extrusionOk="0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2271375" y="4260725"/>
              <a:ext cx="20725" cy="20375"/>
            </a:xfrm>
            <a:custGeom>
              <a:avLst/>
              <a:gdLst/>
              <a:ahLst/>
              <a:cxnLst/>
              <a:rect l="l" t="t" r="r" b="b"/>
              <a:pathLst>
                <a:path w="829" h="81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2271775" y="4261125"/>
              <a:ext cx="20225" cy="20125"/>
            </a:xfrm>
            <a:custGeom>
              <a:avLst/>
              <a:gdLst/>
              <a:ahLst/>
              <a:cxnLst/>
              <a:rect l="l" t="t" r="r" b="b"/>
              <a:pathLst>
                <a:path w="809" h="805" extrusionOk="0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2272075" y="4261450"/>
              <a:ext cx="19925" cy="19650"/>
            </a:xfrm>
            <a:custGeom>
              <a:avLst/>
              <a:gdLst/>
              <a:ahLst/>
              <a:cxnLst/>
              <a:rect l="l" t="t" r="r" b="b"/>
              <a:pathLst>
                <a:path w="797" h="786" extrusionOk="0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2272400" y="4261750"/>
              <a:ext cx="19700" cy="19250"/>
            </a:xfrm>
            <a:custGeom>
              <a:avLst/>
              <a:gdLst/>
              <a:ahLst/>
              <a:cxnLst/>
              <a:rect l="l" t="t" r="r" b="b"/>
              <a:pathLst>
                <a:path w="788" h="7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2272800" y="4262150"/>
              <a:ext cx="19200" cy="18850"/>
            </a:xfrm>
            <a:custGeom>
              <a:avLst/>
              <a:gdLst/>
              <a:ahLst/>
              <a:cxnLst/>
              <a:rect l="l" t="t" r="r" b="b"/>
              <a:pathLst>
                <a:path w="768" h="75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2273100" y="4262475"/>
              <a:ext cx="18900" cy="18525"/>
            </a:xfrm>
            <a:custGeom>
              <a:avLst/>
              <a:gdLst/>
              <a:ahLst/>
              <a:cxnLst/>
              <a:rect l="l" t="t" r="r" b="b"/>
              <a:pathLst>
                <a:path w="756" h="74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2273525" y="4262875"/>
              <a:ext cx="18475" cy="18250"/>
            </a:xfrm>
            <a:custGeom>
              <a:avLst/>
              <a:gdLst/>
              <a:ahLst/>
              <a:cxnLst/>
              <a:rect l="l" t="t" r="r" b="b"/>
              <a:pathLst>
                <a:path w="739" h="73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2273925" y="4263275"/>
              <a:ext cx="18175" cy="17725"/>
            </a:xfrm>
            <a:custGeom>
              <a:avLst/>
              <a:gdLst/>
              <a:ahLst/>
              <a:cxnLst/>
              <a:rect l="l" t="t" r="r" b="b"/>
              <a:pathLst>
                <a:path w="727" h="70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2274325" y="4263700"/>
              <a:ext cx="17675" cy="17425"/>
            </a:xfrm>
            <a:custGeom>
              <a:avLst/>
              <a:gdLst/>
              <a:ahLst/>
              <a:cxnLst/>
              <a:rect l="l" t="t" r="r" b="b"/>
              <a:pathLst>
                <a:path w="707" h="69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2274650" y="426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2275050" y="4264400"/>
              <a:ext cx="16850" cy="16600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2275475" y="4264825"/>
              <a:ext cx="16425" cy="16300"/>
            </a:xfrm>
            <a:custGeom>
              <a:avLst/>
              <a:gdLst/>
              <a:ahLst/>
              <a:cxnLst/>
              <a:rect l="l" t="t" r="r" b="b"/>
              <a:pathLst>
                <a:path w="657" h="65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2275875" y="4265225"/>
              <a:ext cx="16025" cy="15775"/>
            </a:xfrm>
            <a:custGeom>
              <a:avLst/>
              <a:gdLst/>
              <a:ahLst/>
              <a:cxnLst/>
              <a:rect l="l" t="t" r="r" b="b"/>
              <a:pathLst>
                <a:path w="641" h="631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2276075" y="4265550"/>
              <a:ext cx="15825" cy="15575"/>
            </a:xfrm>
            <a:custGeom>
              <a:avLst/>
              <a:gdLst/>
              <a:ahLst/>
              <a:cxnLst/>
              <a:rect l="l" t="t" r="r" b="b"/>
              <a:pathLst>
                <a:path w="633" h="6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2276500" y="42659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2276900" y="4266250"/>
              <a:ext cx="15000" cy="14750"/>
            </a:xfrm>
            <a:custGeom>
              <a:avLst/>
              <a:gdLst/>
              <a:ahLst/>
              <a:cxnLst/>
              <a:rect l="l" t="t" r="r" b="b"/>
              <a:pathLst>
                <a:path w="600" h="5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2277200" y="4266575"/>
              <a:ext cx="14700" cy="14375"/>
            </a:xfrm>
            <a:custGeom>
              <a:avLst/>
              <a:gdLst/>
              <a:ahLst/>
              <a:cxnLst/>
              <a:rect l="l" t="t" r="r" b="b"/>
              <a:pathLst>
                <a:path w="588" h="5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2277625" y="4266975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2278025" y="4267375"/>
              <a:ext cx="13875" cy="13575"/>
            </a:xfrm>
            <a:custGeom>
              <a:avLst/>
              <a:gdLst/>
              <a:ahLst/>
              <a:cxnLst/>
              <a:rect l="l" t="t" r="r" b="b"/>
              <a:pathLst>
                <a:path w="555" h="54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2278425" y="4267800"/>
              <a:ext cx="13475" cy="13025"/>
            </a:xfrm>
            <a:custGeom>
              <a:avLst/>
              <a:gdLst/>
              <a:ahLst/>
              <a:cxnLst/>
              <a:rect l="l" t="t" r="r" b="b"/>
              <a:pathLst>
                <a:path w="539" h="52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2278750" y="4268100"/>
              <a:ext cx="13150" cy="12850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2279150" y="4268500"/>
              <a:ext cx="12650" cy="12450"/>
            </a:xfrm>
            <a:custGeom>
              <a:avLst/>
              <a:gdLst/>
              <a:ahLst/>
              <a:cxnLst/>
              <a:rect l="l" t="t" r="r" b="b"/>
              <a:pathLst>
                <a:path w="506" h="49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2279575" y="426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2279975" y="4269325"/>
              <a:ext cx="11825" cy="11625"/>
            </a:xfrm>
            <a:custGeom>
              <a:avLst/>
              <a:gdLst/>
              <a:ahLst/>
              <a:cxnLst/>
              <a:rect l="l" t="t" r="r" b="b"/>
              <a:pathLst>
                <a:path w="473" h="465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2280175" y="42696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2280600" y="4270050"/>
              <a:ext cx="11200" cy="1090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2281000" y="4270450"/>
              <a:ext cx="10575" cy="10375"/>
            </a:xfrm>
            <a:custGeom>
              <a:avLst/>
              <a:gdLst/>
              <a:ahLst/>
              <a:cxnLst/>
              <a:rect l="l" t="t" r="r" b="b"/>
              <a:pathLst>
                <a:path w="423" h="4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2281300" y="4270875"/>
              <a:ext cx="10500" cy="10050"/>
            </a:xfrm>
            <a:custGeom>
              <a:avLst/>
              <a:gdLst/>
              <a:ahLst/>
              <a:cxnLst/>
              <a:rect l="l" t="t" r="r" b="b"/>
              <a:pathLst>
                <a:path w="420" h="40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2281725" y="4271075"/>
              <a:ext cx="10075" cy="9750"/>
            </a:xfrm>
            <a:custGeom>
              <a:avLst/>
              <a:gdLst/>
              <a:ahLst/>
              <a:cxnLst/>
              <a:rect l="l" t="t" r="r" b="b"/>
              <a:pathLst>
                <a:path w="403" h="390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2282125" y="4271475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2282550" y="4271900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2282850" y="4272200"/>
              <a:ext cx="8950" cy="8525"/>
            </a:xfrm>
            <a:custGeom>
              <a:avLst/>
              <a:gdLst/>
              <a:ahLst/>
              <a:cxnLst/>
              <a:rect l="l" t="t" r="r" b="b"/>
              <a:pathLst>
                <a:path w="358" h="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2283250" y="4272600"/>
              <a:ext cx="8550" cy="8225"/>
            </a:xfrm>
            <a:custGeom>
              <a:avLst/>
              <a:gdLst/>
              <a:ahLst/>
              <a:cxnLst/>
              <a:rect l="l" t="t" r="r" b="b"/>
              <a:pathLst>
                <a:path w="342" h="32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2283675" y="4273025"/>
              <a:ext cx="7900" cy="7800"/>
            </a:xfrm>
            <a:custGeom>
              <a:avLst/>
              <a:gdLst/>
              <a:ahLst/>
              <a:cxnLst/>
              <a:rect l="l" t="t" r="r" b="b"/>
              <a:pathLst>
                <a:path w="316" h="31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2284075" y="4273425"/>
              <a:ext cx="7400" cy="7350"/>
            </a:xfrm>
            <a:custGeom>
              <a:avLst/>
              <a:gdLst/>
              <a:ahLst/>
              <a:cxnLst/>
              <a:rect l="l" t="t" r="r" b="b"/>
              <a:pathLst>
                <a:path w="296" h="2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2284275" y="4273750"/>
              <a:ext cx="7300" cy="7075"/>
            </a:xfrm>
            <a:custGeom>
              <a:avLst/>
              <a:gdLst/>
              <a:ahLst/>
              <a:cxnLst/>
              <a:rect l="l" t="t" r="r" b="b"/>
              <a:pathLst>
                <a:path w="292" h="2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2284700" y="4274150"/>
              <a:ext cx="6775" cy="6625"/>
            </a:xfrm>
            <a:custGeom>
              <a:avLst/>
              <a:gdLst/>
              <a:ahLst/>
              <a:cxnLst/>
              <a:rect l="l" t="t" r="r" b="b"/>
              <a:pathLst>
                <a:path w="271" h="265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2285100" y="4274550"/>
              <a:ext cx="6375" cy="6225"/>
            </a:xfrm>
            <a:custGeom>
              <a:avLst/>
              <a:gdLst/>
              <a:ahLst/>
              <a:cxnLst/>
              <a:rect l="l" t="t" r="r" b="b"/>
              <a:pathLst>
                <a:path w="255" h="2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2285400" y="4274950"/>
              <a:ext cx="6075" cy="5825"/>
            </a:xfrm>
            <a:custGeom>
              <a:avLst/>
              <a:gdLst/>
              <a:ahLst/>
              <a:cxnLst/>
              <a:rect l="l" t="t" r="r" b="b"/>
              <a:pathLst>
                <a:path w="243" h="233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2285825" y="4275275"/>
              <a:ext cx="5750" cy="550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2286225" y="4275575"/>
              <a:ext cx="5250" cy="5150"/>
            </a:xfrm>
            <a:custGeom>
              <a:avLst/>
              <a:gdLst/>
              <a:ahLst/>
              <a:cxnLst/>
              <a:rect l="l" t="t" r="r" b="b"/>
              <a:pathLst>
                <a:path w="210" h="2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2286650" y="4275975"/>
              <a:ext cx="4825" cy="4700"/>
            </a:xfrm>
            <a:custGeom>
              <a:avLst/>
              <a:gdLst/>
              <a:ahLst/>
              <a:cxnLst/>
              <a:rect l="l" t="t" r="r" b="b"/>
              <a:pathLst>
                <a:path w="193" h="188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2286950" y="4276300"/>
              <a:ext cx="4525" cy="43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2287350" y="4276700"/>
              <a:ext cx="4225" cy="4075"/>
            </a:xfrm>
            <a:custGeom>
              <a:avLst/>
              <a:gdLst/>
              <a:ahLst/>
              <a:cxnLst/>
              <a:rect l="l" t="t" r="r" b="b"/>
              <a:pathLst>
                <a:path w="169" h="163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2287775" y="4277125"/>
              <a:ext cx="3700" cy="3550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2288175" y="4277500"/>
              <a:ext cx="3300" cy="3175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584" name="Google Shape;1584;p14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1585" name="Google Shape;1585;p14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14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1590" name="Google Shape;1590;p14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4" name="Google Shape;1594;p14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5" name="Google Shape;1595;p14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6" name="Google Shape;1596;p14"/>
          <p:cNvSpPr/>
          <p:nvPr/>
        </p:nvSpPr>
        <p:spPr>
          <a:xfrm>
            <a:off x="559825" y="545850"/>
            <a:ext cx="8005200" cy="4123800"/>
          </a:xfrm>
          <a:prstGeom prst="roundRect">
            <a:avLst>
              <a:gd name="adj" fmla="val 0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14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6000"/>
              <a:buNone/>
              <a:defRPr sz="6000">
                <a:solidFill>
                  <a:srgbClr val="753E9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1">
  <p:cSld name="CUSTOM_1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5"/>
          <p:cNvSpPr/>
          <p:nvPr/>
        </p:nvSpPr>
        <p:spPr>
          <a:xfrm>
            <a:off x="5247279" y="2339798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15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cxnSp>
        <p:nvCxnSpPr>
          <p:cNvPr id="1601" name="Google Shape;1601;p15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2" name="Google Shape;1602;p15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3" name="Google Shape;1603;p15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4" name="Google Shape;16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71491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UBTITLE">
  <p:cSld name="BIG_NUMBER"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6"/>
          <p:cNvSpPr/>
          <p:nvPr/>
        </p:nvSpPr>
        <p:spPr>
          <a:xfrm flipH="1">
            <a:off x="-53461" y="-14175"/>
            <a:ext cx="9265825" cy="5165293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7" name="Google Shape;1607;p16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1608" name="Google Shape;1608;p16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1611;p16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1612" name="Google Shape;1612;p16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6" name="Google Shape;1616;p16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1617" name="Google Shape;1617;p16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16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1622" name="Google Shape;1622;p16"/>
            <p:cNvSpPr/>
            <p:nvPr/>
          </p:nvSpPr>
          <p:spPr>
            <a:xfrm>
              <a:off x="2602375" y="3931750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2557075" y="3976875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252887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2512275" y="3956775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2432825" y="3953400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2365575" y="39886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2478025" y="4010700"/>
              <a:ext cx="4650" cy="462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2464700" y="40205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2546100" y="40660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2446550" y="4054875"/>
              <a:ext cx="3325" cy="3400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2407700" y="4061550"/>
              <a:ext cx="7925" cy="800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2376125" y="403477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2354000" y="40649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2339525" y="40415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2277525" y="41135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2287450" y="4024750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2277525" y="397470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2159625" y="39151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1906425" y="4150100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2172550" y="398762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2060700" y="3961500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2015275" y="3851600"/>
              <a:ext cx="3625" cy="3600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2016200" y="3908175"/>
              <a:ext cx="7725" cy="7725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1980625" y="3942425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1932750" y="3959525"/>
              <a:ext cx="5475" cy="5475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1848700" y="3962300"/>
              <a:ext cx="4950" cy="4850"/>
            </a:xfrm>
            <a:custGeom>
              <a:avLst/>
              <a:gdLst/>
              <a:ahLst/>
              <a:cxnLst/>
              <a:rect l="l" t="t" r="r" b="b"/>
              <a:pathLst>
                <a:path w="198" h="194" extrusionOk="0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1847975" y="4095775"/>
              <a:ext cx="3825" cy="3925"/>
            </a:xfrm>
            <a:custGeom>
              <a:avLst/>
              <a:gdLst/>
              <a:ahLst/>
              <a:cxnLst/>
              <a:rect l="l" t="t" r="r" b="b"/>
              <a:pathLst>
                <a:path w="153" h="157" extrusionOk="0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1755925" y="4119875"/>
              <a:ext cx="1875" cy="1750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1771600" y="4006175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1733575" y="39752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1760325" y="4037150"/>
              <a:ext cx="3325" cy="3300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1652900" y="4030075"/>
              <a:ext cx="6700" cy="6675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1676900" y="41608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1592925" y="40742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1545675" y="4003725"/>
              <a:ext cx="7925" cy="8025"/>
            </a:xfrm>
            <a:custGeom>
              <a:avLst/>
              <a:gdLst/>
              <a:ahLst/>
              <a:cxnLst/>
              <a:rect l="l" t="t" r="r" b="b"/>
              <a:pathLst>
                <a:path w="317" h="321" extrusionOk="0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1611575" y="3970100"/>
              <a:ext cx="1775" cy="177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1587700" y="39028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1558275" y="39134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1494425" y="39004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1459350" y="39223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1437725" y="393370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2428100" y="422330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2350800" y="417717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2304275" y="41939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2225650" y="4159950"/>
              <a:ext cx="7900" cy="8025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2258025" y="4018175"/>
              <a:ext cx="2300" cy="2275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2131325" y="4003000"/>
              <a:ext cx="6375" cy="6375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1959825" y="4019825"/>
              <a:ext cx="1350" cy="1250"/>
            </a:xfrm>
            <a:custGeom>
              <a:avLst/>
              <a:gdLst/>
              <a:ahLst/>
              <a:cxnLst/>
              <a:rect l="l" t="t" r="r" b="b"/>
              <a:pathLst>
                <a:path w="54" h="50" extrusionOk="0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1999400" y="39836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1916575" y="39612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1843175" y="40293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1779925" y="4041950"/>
              <a:ext cx="6675" cy="6700"/>
            </a:xfrm>
            <a:custGeom>
              <a:avLst/>
              <a:gdLst/>
              <a:ahLst/>
              <a:cxnLst/>
              <a:rect l="l" t="t" r="r" b="b"/>
              <a:pathLst>
                <a:path w="267" h="268" extrusionOk="0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1740350" y="4089625"/>
              <a:ext cx="1550" cy="1575"/>
            </a:xfrm>
            <a:custGeom>
              <a:avLst/>
              <a:gdLst/>
              <a:ahLst/>
              <a:cxnLst/>
              <a:rect l="l" t="t" r="r" b="b"/>
              <a:pathLst>
                <a:path w="62" h="63" extrusionOk="0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1669825" y="4079375"/>
              <a:ext cx="3400" cy="34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1786875" y="4151650"/>
              <a:ext cx="2800" cy="2900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1658750" y="4108075"/>
              <a:ext cx="3500" cy="3625"/>
            </a:xfrm>
            <a:custGeom>
              <a:avLst/>
              <a:gdLst/>
              <a:ahLst/>
              <a:cxnLst/>
              <a:rect l="l" t="t" r="r" b="b"/>
              <a:pathLst>
                <a:path w="140" h="145" extrusionOk="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1644175" y="40974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1651375" y="4118850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2236000" y="429240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2218250" y="43193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2284700" y="4225975"/>
              <a:ext cx="3800" cy="3925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2229650" y="4227775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2188125" y="4234175"/>
              <a:ext cx="4625" cy="4625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1971825" y="4233650"/>
              <a:ext cx="5650" cy="5675"/>
            </a:xfrm>
            <a:custGeom>
              <a:avLst/>
              <a:gdLst/>
              <a:ahLst/>
              <a:cxnLst/>
              <a:rect l="l" t="t" r="r" b="b"/>
              <a:pathLst>
                <a:path w="226" h="227" extrusionOk="0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1970275" y="4277025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1957775" y="4220325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1819275" y="4226175"/>
              <a:ext cx="5875" cy="5975"/>
            </a:xfrm>
            <a:custGeom>
              <a:avLst/>
              <a:gdLst/>
              <a:ahLst/>
              <a:cxnLst/>
              <a:rect l="l" t="t" r="r" b="b"/>
              <a:pathLst>
                <a:path w="235" h="239" extrusionOk="0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1808525" y="4160975"/>
              <a:ext cx="7400" cy="7500"/>
            </a:xfrm>
            <a:custGeom>
              <a:avLst/>
              <a:gdLst/>
              <a:ahLst/>
              <a:cxnLst/>
              <a:rect l="l" t="t" r="r" b="b"/>
              <a:pathLst>
                <a:path w="296" h="300" extrusionOk="0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1891550" y="4243800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1791100" y="425252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1858750" y="4316375"/>
              <a:ext cx="5350" cy="5475"/>
            </a:xfrm>
            <a:custGeom>
              <a:avLst/>
              <a:gdLst/>
              <a:ahLst/>
              <a:cxnLst/>
              <a:rect l="l" t="t" r="r" b="b"/>
              <a:pathLst>
                <a:path w="214" h="219" extrusionOk="0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1900775" y="43437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1934700" y="4300700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2468800" y="41440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2513800" y="4189575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2506125" y="40953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2583100" y="4159450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1415075" y="385005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256782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2602900" y="3904275"/>
              <a:ext cx="1050" cy="1175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2354900" y="3936975"/>
              <a:ext cx="84300" cy="85225"/>
            </a:xfrm>
            <a:custGeom>
              <a:avLst/>
              <a:gdLst/>
              <a:ahLst/>
              <a:cxnLst/>
              <a:rect l="l" t="t" r="r" b="b"/>
              <a:pathLst>
                <a:path w="3372" h="3409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1667775" y="4149175"/>
              <a:ext cx="50750" cy="44500"/>
            </a:xfrm>
            <a:custGeom>
              <a:avLst/>
              <a:gdLst/>
              <a:ahLst/>
              <a:cxnLst/>
              <a:rect l="l" t="t" r="r" b="b"/>
              <a:pathLst>
                <a:path w="2030" h="1780" extrusionOk="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1654450" y="4153850"/>
              <a:ext cx="78325" cy="35025"/>
            </a:xfrm>
            <a:custGeom>
              <a:avLst/>
              <a:gdLst/>
              <a:ahLst/>
              <a:cxnLst/>
              <a:rect l="l" t="t" r="r" b="b"/>
              <a:pathLst>
                <a:path w="3133" h="1401" extrusionOk="0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1605025" y="3903675"/>
              <a:ext cx="321825" cy="321150"/>
            </a:xfrm>
            <a:custGeom>
              <a:avLst/>
              <a:gdLst/>
              <a:ahLst/>
              <a:cxnLst/>
              <a:rect l="l" t="t" r="r" b="b"/>
              <a:pathLst>
                <a:path w="12873" h="12846" extrusionOk="0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1608625" y="3907250"/>
              <a:ext cx="318225" cy="317575"/>
            </a:xfrm>
            <a:custGeom>
              <a:avLst/>
              <a:gdLst/>
              <a:ahLst/>
              <a:cxnLst/>
              <a:rect l="l" t="t" r="r" b="b"/>
              <a:pathLst>
                <a:path w="12729" h="1270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1612100" y="3910750"/>
              <a:ext cx="314525" cy="313875"/>
            </a:xfrm>
            <a:custGeom>
              <a:avLst/>
              <a:gdLst/>
              <a:ahLst/>
              <a:cxnLst/>
              <a:rect l="l" t="t" r="r" b="b"/>
              <a:pathLst>
                <a:path w="12581" h="12555" extrusionOk="0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615700" y="3914325"/>
              <a:ext cx="310925" cy="310300"/>
            </a:xfrm>
            <a:custGeom>
              <a:avLst/>
              <a:gdLst/>
              <a:ahLst/>
              <a:cxnLst/>
              <a:rect l="l" t="t" r="r" b="b"/>
              <a:pathLst>
                <a:path w="12437" h="12412" extrusionOk="0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1619075" y="3917825"/>
              <a:ext cx="307450" cy="306575"/>
            </a:xfrm>
            <a:custGeom>
              <a:avLst/>
              <a:gdLst/>
              <a:ahLst/>
              <a:cxnLst/>
              <a:rect l="l" t="t" r="r" b="b"/>
              <a:pathLst>
                <a:path w="12298" h="1226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1622650" y="3921400"/>
              <a:ext cx="303875" cy="303000"/>
            </a:xfrm>
            <a:custGeom>
              <a:avLst/>
              <a:gdLst/>
              <a:ahLst/>
              <a:cxnLst/>
              <a:rect l="l" t="t" r="r" b="b"/>
              <a:pathLst>
                <a:path w="12155" h="1212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1626150" y="3924800"/>
              <a:ext cx="300375" cy="299500"/>
            </a:xfrm>
            <a:custGeom>
              <a:avLst/>
              <a:gdLst/>
              <a:ahLst/>
              <a:cxnLst/>
              <a:rect l="l" t="t" r="r" b="b"/>
              <a:pathLst>
                <a:path w="12015" h="11980" extrusionOk="0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1629725" y="3928475"/>
              <a:ext cx="296600" cy="295825"/>
            </a:xfrm>
            <a:custGeom>
              <a:avLst/>
              <a:gdLst/>
              <a:ahLst/>
              <a:cxnLst/>
              <a:rect l="l" t="t" r="r" b="b"/>
              <a:pathLst>
                <a:path w="11864" h="11833" extrusionOk="0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1633225" y="3931850"/>
              <a:ext cx="293100" cy="292250"/>
            </a:xfrm>
            <a:custGeom>
              <a:avLst/>
              <a:gdLst/>
              <a:ahLst/>
              <a:cxnLst/>
              <a:rect l="l" t="t" r="r" b="b"/>
              <a:pathLst>
                <a:path w="11724" h="11690" extrusionOk="0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1636800" y="3935450"/>
              <a:ext cx="289325" cy="288650"/>
            </a:xfrm>
            <a:custGeom>
              <a:avLst/>
              <a:gdLst/>
              <a:ahLst/>
              <a:cxnLst/>
              <a:rect l="l" t="t" r="r" b="b"/>
              <a:pathLst>
                <a:path w="11573" h="11546" extrusionOk="0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1640300" y="3938925"/>
              <a:ext cx="285825" cy="285075"/>
            </a:xfrm>
            <a:custGeom>
              <a:avLst/>
              <a:gdLst/>
              <a:ahLst/>
              <a:cxnLst/>
              <a:rect l="l" t="t" r="r" b="b"/>
              <a:pathLst>
                <a:path w="11433" h="11403" extrusionOk="0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1643875" y="3942525"/>
              <a:ext cx="282150" cy="281475"/>
            </a:xfrm>
            <a:custGeom>
              <a:avLst/>
              <a:gdLst/>
              <a:ahLst/>
              <a:cxnLst/>
              <a:rect l="l" t="t" r="r" b="b"/>
              <a:pathLst>
                <a:path w="11286" h="11259" extrusionOk="0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1647475" y="3946000"/>
              <a:ext cx="278450" cy="277700"/>
            </a:xfrm>
            <a:custGeom>
              <a:avLst/>
              <a:gdLst/>
              <a:ahLst/>
              <a:cxnLst/>
              <a:rect l="l" t="t" r="r" b="b"/>
              <a:pathLst>
                <a:path w="11138" h="11108" extrusionOk="0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1650850" y="3949600"/>
              <a:ext cx="274975" cy="274175"/>
            </a:xfrm>
            <a:custGeom>
              <a:avLst/>
              <a:gdLst/>
              <a:ahLst/>
              <a:cxnLst/>
              <a:rect l="l" t="t" r="r" b="b"/>
              <a:pathLst>
                <a:path w="10999" h="10967" extrusionOk="0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1654450" y="3953175"/>
              <a:ext cx="271275" cy="270600"/>
            </a:xfrm>
            <a:custGeom>
              <a:avLst/>
              <a:gdLst/>
              <a:ahLst/>
              <a:cxnLst/>
              <a:rect l="l" t="t" r="r" b="b"/>
              <a:pathLst>
                <a:path w="10851" h="1082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1657925" y="3956675"/>
              <a:ext cx="267675" cy="266925"/>
            </a:xfrm>
            <a:custGeom>
              <a:avLst/>
              <a:gdLst/>
              <a:ahLst/>
              <a:cxnLst/>
              <a:rect l="l" t="t" r="r" b="b"/>
              <a:pathLst>
                <a:path w="10707" h="1067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1661500" y="3960250"/>
              <a:ext cx="264000" cy="263350"/>
            </a:xfrm>
            <a:custGeom>
              <a:avLst/>
              <a:gdLst/>
              <a:ahLst/>
              <a:cxnLst/>
              <a:rect l="l" t="t" r="r" b="b"/>
              <a:pathLst>
                <a:path w="10560" h="10534" extrusionOk="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1665000" y="3963650"/>
              <a:ext cx="260400" cy="259850"/>
            </a:xfrm>
            <a:custGeom>
              <a:avLst/>
              <a:gdLst/>
              <a:ahLst/>
              <a:cxnLst/>
              <a:rect l="l" t="t" r="r" b="b"/>
              <a:pathLst>
                <a:path w="10416" h="10394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1668575" y="3967225"/>
              <a:ext cx="256825" cy="256275"/>
            </a:xfrm>
            <a:custGeom>
              <a:avLst/>
              <a:gdLst/>
              <a:ahLst/>
              <a:cxnLst/>
              <a:rect l="l" t="t" r="r" b="b"/>
              <a:pathLst>
                <a:path w="10273" h="10251" extrusionOk="0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1672075" y="3970725"/>
              <a:ext cx="253225" cy="252525"/>
            </a:xfrm>
            <a:custGeom>
              <a:avLst/>
              <a:gdLst/>
              <a:ahLst/>
              <a:cxnLst/>
              <a:rect l="l" t="t" r="r" b="b"/>
              <a:pathLst>
                <a:path w="10129" h="10101" extrusionOk="0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1675650" y="3974300"/>
              <a:ext cx="249450" cy="248950"/>
            </a:xfrm>
            <a:custGeom>
              <a:avLst/>
              <a:gdLst/>
              <a:ahLst/>
              <a:cxnLst/>
              <a:rect l="l" t="t" r="r" b="b"/>
              <a:pathLst>
                <a:path w="9978" h="995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1679050" y="3977775"/>
              <a:ext cx="245950" cy="245300"/>
            </a:xfrm>
            <a:custGeom>
              <a:avLst/>
              <a:gdLst/>
              <a:ahLst/>
              <a:cxnLst/>
              <a:rect l="l" t="t" r="r" b="b"/>
              <a:pathLst>
                <a:path w="9838" h="9812" extrusionOk="0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1682625" y="3981375"/>
              <a:ext cx="242375" cy="241700"/>
            </a:xfrm>
            <a:custGeom>
              <a:avLst/>
              <a:gdLst/>
              <a:ahLst/>
              <a:cxnLst/>
              <a:rect l="l" t="t" r="r" b="b"/>
              <a:pathLst>
                <a:path w="9695" h="9668" extrusionOk="0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1686125" y="3984850"/>
              <a:ext cx="238875" cy="238100"/>
            </a:xfrm>
            <a:custGeom>
              <a:avLst/>
              <a:gdLst/>
              <a:ahLst/>
              <a:cxnLst/>
              <a:rect l="l" t="t" r="r" b="b"/>
              <a:pathLst>
                <a:path w="9555" h="9524" extrusionOk="0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1689700" y="3988450"/>
              <a:ext cx="235200" cy="234500"/>
            </a:xfrm>
            <a:custGeom>
              <a:avLst/>
              <a:gdLst/>
              <a:ahLst/>
              <a:cxnLst/>
              <a:rect l="l" t="t" r="r" b="b"/>
              <a:pathLst>
                <a:path w="9408" h="938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1693200" y="3991825"/>
              <a:ext cx="231500" cy="231025"/>
            </a:xfrm>
            <a:custGeom>
              <a:avLst/>
              <a:gdLst/>
              <a:ahLst/>
              <a:cxnLst/>
              <a:rect l="l" t="t" r="r" b="b"/>
              <a:pathLst>
                <a:path w="9260" h="9241" extrusionOk="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1696775" y="3995425"/>
              <a:ext cx="227800" cy="227425"/>
            </a:xfrm>
            <a:custGeom>
              <a:avLst/>
              <a:gdLst/>
              <a:ahLst/>
              <a:cxnLst/>
              <a:rect l="l" t="t" r="r" b="b"/>
              <a:pathLst>
                <a:path w="9112" h="9097" extrusionOk="0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1700250" y="3998900"/>
              <a:ext cx="224325" cy="223650"/>
            </a:xfrm>
            <a:custGeom>
              <a:avLst/>
              <a:gdLst/>
              <a:ahLst/>
              <a:cxnLst/>
              <a:rect l="l" t="t" r="r" b="b"/>
              <a:pathLst>
                <a:path w="8973" h="8946" extrusionOk="0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1703850" y="4002500"/>
              <a:ext cx="220725" cy="220050"/>
            </a:xfrm>
            <a:custGeom>
              <a:avLst/>
              <a:gdLst/>
              <a:ahLst/>
              <a:cxnLst/>
              <a:rect l="l" t="t" r="r" b="b"/>
              <a:pathLst>
                <a:path w="8829" h="8802" extrusionOk="0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1707225" y="4005975"/>
              <a:ext cx="217250" cy="216475"/>
            </a:xfrm>
            <a:custGeom>
              <a:avLst/>
              <a:gdLst/>
              <a:ahLst/>
              <a:cxnLst/>
              <a:rect l="l" t="t" r="r" b="b"/>
              <a:pathLst>
                <a:path w="8690" h="8659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1710825" y="4009575"/>
              <a:ext cx="213550" cy="212875"/>
            </a:xfrm>
            <a:custGeom>
              <a:avLst/>
              <a:gdLst/>
              <a:ahLst/>
              <a:cxnLst/>
              <a:rect l="l" t="t" r="r" b="b"/>
              <a:pathLst>
                <a:path w="8542" h="851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1714300" y="4013150"/>
              <a:ext cx="210075" cy="209300"/>
            </a:xfrm>
            <a:custGeom>
              <a:avLst/>
              <a:gdLst/>
              <a:ahLst/>
              <a:cxnLst/>
              <a:rect l="l" t="t" r="r" b="b"/>
              <a:pathLst>
                <a:path w="8403" h="837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1717900" y="4016650"/>
              <a:ext cx="206375" cy="205700"/>
            </a:xfrm>
            <a:custGeom>
              <a:avLst/>
              <a:gdLst/>
              <a:ahLst/>
              <a:cxnLst/>
              <a:rect l="l" t="t" r="r" b="b"/>
              <a:pathLst>
                <a:path w="8255" h="822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1721375" y="4020225"/>
              <a:ext cx="202900" cy="202125"/>
            </a:xfrm>
            <a:custGeom>
              <a:avLst/>
              <a:gdLst/>
              <a:ahLst/>
              <a:cxnLst/>
              <a:rect l="l" t="t" r="r" b="b"/>
              <a:pathLst>
                <a:path w="8116" h="80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1724975" y="4023600"/>
              <a:ext cx="199000" cy="198425"/>
            </a:xfrm>
            <a:custGeom>
              <a:avLst/>
              <a:gdLst/>
              <a:ahLst/>
              <a:cxnLst/>
              <a:rect l="l" t="t" r="r" b="b"/>
              <a:pathLst>
                <a:path w="7960" h="793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1728450" y="4027200"/>
              <a:ext cx="195525" cy="194825"/>
            </a:xfrm>
            <a:custGeom>
              <a:avLst/>
              <a:gdLst/>
              <a:ahLst/>
              <a:cxnLst/>
              <a:rect l="l" t="t" r="r" b="b"/>
              <a:pathLst>
                <a:path w="7821" h="779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1732050" y="4030675"/>
              <a:ext cx="191825" cy="191250"/>
            </a:xfrm>
            <a:custGeom>
              <a:avLst/>
              <a:gdLst/>
              <a:ahLst/>
              <a:cxnLst/>
              <a:rect l="l" t="t" r="r" b="b"/>
              <a:pathLst>
                <a:path w="7673" h="765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1735425" y="4034275"/>
              <a:ext cx="188450" cy="187650"/>
            </a:xfrm>
            <a:custGeom>
              <a:avLst/>
              <a:gdLst/>
              <a:ahLst/>
              <a:cxnLst/>
              <a:rect l="l" t="t" r="r" b="b"/>
              <a:pathLst>
                <a:path w="7538" h="750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1739000" y="4037750"/>
              <a:ext cx="184775" cy="184075"/>
            </a:xfrm>
            <a:custGeom>
              <a:avLst/>
              <a:gdLst/>
              <a:ahLst/>
              <a:cxnLst/>
              <a:rect l="l" t="t" r="r" b="b"/>
              <a:pathLst>
                <a:path w="7391" h="736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1742500" y="4041350"/>
              <a:ext cx="181050" cy="180475"/>
            </a:xfrm>
            <a:custGeom>
              <a:avLst/>
              <a:gdLst/>
              <a:ahLst/>
              <a:cxnLst/>
              <a:rect l="l" t="t" r="r" b="b"/>
              <a:pathLst>
                <a:path w="7242" h="721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1746075" y="4044825"/>
              <a:ext cx="177475" cy="176900"/>
            </a:xfrm>
            <a:custGeom>
              <a:avLst/>
              <a:gdLst/>
              <a:ahLst/>
              <a:cxnLst/>
              <a:rect l="l" t="t" r="r" b="b"/>
              <a:pathLst>
                <a:path w="7099" h="707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1749575" y="4048425"/>
              <a:ext cx="173875" cy="173300"/>
            </a:xfrm>
            <a:custGeom>
              <a:avLst/>
              <a:gdLst/>
              <a:ahLst/>
              <a:cxnLst/>
              <a:rect l="l" t="t" r="r" b="b"/>
              <a:pathLst>
                <a:path w="6955" h="693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1753150" y="4051800"/>
              <a:ext cx="170300" cy="169625"/>
            </a:xfrm>
            <a:custGeom>
              <a:avLst/>
              <a:gdLst/>
              <a:ahLst/>
              <a:cxnLst/>
              <a:rect l="l" t="t" r="r" b="b"/>
              <a:pathLst>
                <a:path w="6812" h="67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1756650" y="4055400"/>
              <a:ext cx="166600" cy="166025"/>
            </a:xfrm>
            <a:custGeom>
              <a:avLst/>
              <a:gdLst/>
              <a:ahLst/>
              <a:cxnLst/>
              <a:rect l="l" t="t" r="r" b="b"/>
              <a:pathLst>
                <a:path w="6664" h="664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1760225" y="4058875"/>
              <a:ext cx="163025" cy="162450"/>
            </a:xfrm>
            <a:custGeom>
              <a:avLst/>
              <a:gdLst/>
              <a:ahLst/>
              <a:cxnLst/>
              <a:rect l="l" t="t" r="r" b="b"/>
              <a:pathLst>
                <a:path w="6521" h="649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1763625" y="4062475"/>
              <a:ext cx="159425" cy="158850"/>
            </a:xfrm>
            <a:custGeom>
              <a:avLst/>
              <a:gdLst/>
              <a:ahLst/>
              <a:cxnLst/>
              <a:rect l="l" t="t" r="r" b="b"/>
              <a:pathLst>
                <a:path w="6377" h="635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1767200" y="4065950"/>
              <a:ext cx="155850" cy="155275"/>
            </a:xfrm>
            <a:custGeom>
              <a:avLst/>
              <a:gdLst/>
              <a:ahLst/>
              <a:cxnLst/>
              <a:rect l="l" t="t" r="r" b="b"/>
              <a:pathLst>
                <a:path w="6234" h="621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1770700" y="4069525"/>
              <a:ext cx="152150" cy="151700"/>
            </a:xfrm>
            <a:custGeom>
              <a:avLst/>
              <a:gdLst/>
              <a:ahLst/>
              <a:cxnLst/>
              <a:rect l="l" t="t" r="r" b="b"/>
              <a:pathLst>
                <a:path w="6086" h="606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1774275" y="4073125"/>
              <a:ext cx="148575" cy="148100"/>
            </a:xfrm>
            <a:custGeom>
              <a:avLst/>
              <a:gdLst/>
              <a:ahLst/>
              <a:cxnLst/>
              <a:rect l="l" t="t" r="r" b="b"/>
              <a:pathLst>
                <a:path w="5943" h="59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1777875" y="4076600"/>
              <a:ext cx="144875" cy="144400"/>
            </a:xfrm>
            <a:custGeom>
              <a:avLst/>
              <a:gdLst/>
              <a:ahLst/>
              <a:cxnLst/>
              <a:rect l="l" t="t" r="r" b="b"/>
              <a:pathLst>
                <a:path w="5795" h="577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1781350" y="4080200"/>
              <a:ext cx="141400" cy="140700"/>
            </a:xfrm>
            <a:custGeom>
              <a:avLst/>
              <a:gdLst/>
              <a:ahLst/>
              <a:cxnLst/>
              <a:rect l="l" t="t" r="r" b="b"/>
              <a:pathLst>
                <a:path w="5656" h="562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1784950" y="4083575"/>
              <a:ext cx="137575" cy="137225"/>
            </a:xfrm>
            <a:custGeom>
              <a:avLst/>
              <a:gdLst/>
              <a:ahLst/>
              <a:cxnLst/>
              <a:rect l="l" t="t" r="r" b="b"/>
              <a:pathLst>
                <a:path w="5503" h="54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1788425" y="4087175"/>
              <a:ext cx="134000" cy="133625"/>
            </a:xfrm>
            <a:custGeom>
              <a:avLst/>
              <a:gdLst/>
              <a:ahLst/>
              <a:cxnLst/>
              <a:rect l="l" t="t" r="r" b="b"/>
              <a:pathLst>
                <a:path w="5360" h="534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1791900" y="4090650"/>
              <a:ext cx="130525" cy="130025"/>
            </a:xfrm>
            <a:custGeom>
              <a:avLst/>
              <a:gdLst/>
              <a:ahLst/>
              <a:cxnLst/>
              <a:rect l="l" t="t" r="r" b="b"/>
              <a:pathLst>
                <a:path w="5221" h="520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1795400" y="4094250"/>
              <a:ext cx="127025" cy="126425"/>
            </a:xfrm>
            <a:custGeom>
              <a:avLst/>
              <a:gdLst/>
              <a:ahLst/>
              <a:cxnLst/>
              <a:rect l="l" t="t" r="r" b="b"/>
              <a:pathLst>
                <a:path w="5081" h="5057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1798975" y="4097725"/>
              <a:ext cx="123450" cy="122775"/>
            </a:xfrm>
            <a:custGeom>
              <a:avLst/>
              <a:gdLst/>
              <a:ahLst/>
              <a:cxnLst/>
              <a:rect l="l" t="t" r="r" b="b"/>
              <a:pathLst>
                <a:path w="4938" h="491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1802475" y="4101325"/>
              <a:ext cx="119750" cy="119175"/>
            </a:xfrm>
            <a:custGeom>
              <a:avLst/>
              <a:gdLst/>
              <a:ahLst/>
              <a:cxnLst/>
              <a:rect l="l" t="t" r="r" b="b"/>
              <a:pathLst>
                <a:path w="4790" h="47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1806050" y="4104800"/>
              <a:ext cx="116175" cy="115475"/>
            </a:xfrm>
            <a:custGeom>
              <a:avLst/>
              <a:gdLst/>
              <a:ahLst/>
              <a:cxnLst/>
              <a:rect l="l" t="t" r="r" b="b"/>
              <a:pathLst>
                <a:path w="4647" h="4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1809550" y="4108400"/>
              <a:ext cx="112475" cy="111875"/>
            </a:xfrm>
            <a:custGeom>
              <a:avLst/>
              <a:gdLst/>
              <a:ahLst/>
              <a:cxnLst/>
              <a:rect l="l" t="t" r="r" b="b"/>
              <a:pathLst>
                <a:path w="4499" h="447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1813125" y="4111775"/>
              <a:ext cx="108900" cy="108400"/>
            </a:xfrm>
            <a:custGeom>
              <a:avLst/>
              <a:gdLst/>
              <a:ahLst/>
              <a:cxnLst/>
              <a:rect l="l" t="t" r="r" b="b"/>
              <a:pathLst>
                <a:path w="4356" h="43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1816625" y="4115350"/>
              <a:ext cx="105300" cy="104925"/>
            </a:xfrm>
            <a:custGeom>
              <a:avLst/>
              <a:gdLst/>
              <a:ahLst/>
              <a:cxnLst/>
              <a:rect l="l" t="t" r="r" b="b"/>
              <a:pathLst>
                <a:path w="4212" h="419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1820100" y="4118850"/>
              <a:ext cx="101725" cy="101325"/>
            </a:xfrm>
            <a:custGeom>
              <a:avLst/>
              <a:gdLst/>
              <a:ahLst/>
              <a:cxnLst/>
              <a:rect l="l" t="t" r="r" b="b"/>
              <a:pathLst>
                <a:path w="4069" h="40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1823575" y="4122425"/>
              <a:ext cx="98150" cy="97750"/>
            </a:xfrm>
            <a:custGeom>
              <a:avLst/>
              <a:gdLst/>
              <a:ahLst/>
              <a:cxnLst/>
              <a:rect l="l" t="t" r="r" b="b"/>
              <a:pathLst>
                <a:path w="3926" h="391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1827175" y="4126025"/>
              <a:ext cx="94550" cy="94150"/>
            </a:xfrm>
            <a:custGeom>
              <a:avLst/>
              <a:gdLst/>
              <a:ahLst/>
              <a:cxnLst/>
              <a:rect l="l" t="t" r="r" b="b"/>
              <a:pathLst>
                <a:path w="3782" h="376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1830650" y="4129500"/>
              <a:ext cx="90850" cy="90475"/>
            </a:xfrm>
            <a:custGeom>
              <a:avLst/>
              <a:gdLst/>
              <a:ahLst/>
              <a:cxnLst/>
              <a:rect l="l" t="t" r="r" b="b"/>
              <a:pathLst>
                <a:path w="3634" h="3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1834250" y="4133100"/>
              <a:ext cx="87150" cy="86750"/>
            </a:xfrm>
            <a:custGeom>
              <a:avLst/>
              <a:gdLst/>
              <a:ahLst/>
              <a:cxnLst/>
              <a:rect l="l" t="t" r="r" b="b"/>
              <a:pathLst>
                <a:path w="3486" h="34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1837725" y="4136575"/>
              <a:ext cx="83575" cy="83175"/>
            </a:xfrm>
            <a:custGeom>
              <a:avLst/>
              <a:gdLst/>
              <a:ahLst/>
              <a:cxnLst/>
              <a:rect l="l" t="t" r="r" b="b"/>
              <a:pathLst>
                <a:path w="3343" h="332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1841325" y="4140175"/>
              <a:ext cx="79975" cy="79575"/>
            </a:xfrm>
            <a:custGeom>
              <a:avLst/>
              <a:gdLst/>
              <a:ahLst/>
              <a:cxnLst/>
              <a:rect l="l" t="t" r="r" b="b"/>
              <a:pathLst>
                <a:path w="3199" h="318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1844800" y="4143550"/>
              <a:ext cx="76400" cy="76100"/>
            </a:xfrm>
            <a:custGeom>
              <a:avLst/>
              <a:gdLst/>
              <a:ahLst/>
              <a:cxnLst/>
              <a:rect l="l" t="t" r="r" b="b"/>
              <a:pathLst>
                <a:path w="3056" h="304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1848300" y="4147150"/>
              <a:ext cx="72700" cy="72500"/>
            </a:xfrm>
            <a:custGeom>
              <a:avLst/>
              <a:gdLst/>
              <a:ahLst/>
              <a:cxnLst/>
              <a:rect l="l" t="t" r="r" b="b"/>
              <a:pathLst>
                <a:path w="2908" h="2900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1851775" y="4150625"/>
              <a:ext cx="69125" cy="68825"/>
            </a:xfrm>
            <a:custGeom>
              <a:avLst/>
              <a:gdLst/>
              <a:ahLst/>
              <a:cxnLst/>
              <a:rect l="l" t="t" r="r" b="b"/>
              <a:pathLst>
                <a:path w="2765" h="27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1855375" y="4154200"/>
              <a:ext cx="65525" cy="65250"/>
            </a:xfrm>
            <a:custGeom>
              <a:avLst/>
              <a:gdLst/>
              <a:ahLst/>
              <a:cxnLst/>
              <a:rect l="l" t="t" r="r" b="b"/>
              <a:pathLst>
                <a:path w="2621" h="2610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1858850" y="4157700"/>
              <a:ext cx="62050" cy="61550"/>
            </a:xfrm>
            <a:custGeom>
              <a:avLst/>
              <a:gdLst/>
              <a:ahLst/>
              <a:cxnLst/>
              <a:rect l="l" t="t" r="r" b="b"/>
              <a:pathLst>
                <a:path w="2482" h="2462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1862450" y="4161275"/>
              <a:ext cx="58350" cy="57975"/>
            </a:xfrm>
            <a:custGeom>
              <a:avLst/>
              <a:gdLst/>
              <a:ahLst/>
              <a:cxnLst/>
              <a:rect l="l" t="t" r="r" b="b"/>
              <a:pathLst>
                <a:path w="2334" h="231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1865925" y="4164775"/>
              <a:ext cx="54775" cy="54375"/>
            </a:xfrm>
            <a:custGeom>
              <a:avLst/>
              <a:gdLst/>
              <a:ahLst/>
              <a:cxnLst/>
              <a:rect l="l" t="t" r="r" b="b"/>
              <a:pathLst>
                <a:path w="2191" h="21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1869500" y="4168350"/>
              <a:ext cx="50975" cy="50800"/>
            </a:xfrm>
            <a:custGeom>
              <a:avLst/>
              <a:gdLst/>
              <a:ahLst/>
              <a:cxnLst/>
              <a:rect l="l" t="t" r="r" b="b"/>
              <a:pathLst>
                <a:path w="2039" h="203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1873000" y="4171750"/>
              <a:ext cx="47475" cy="47200"/>
            </a:xfrm>
            <a:custGeom>
              <a:avLst/>
              <a:gdLst/>
              <a:ahLst/>
              <a:cxnLst/>
              <a:rect l="l" t="t" r="r" b="b"/>
              <a:pathLst>
                <a:path w="1899" h="188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1876475" y="417532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1879975" y="4178825"/>
              <a:ext cx="40400" cy="40025"/>
            </a:xfrm>
            <a:custGeom>
              <a:avLst/>
              <a:gdLst/>
              <a:ahLst/>
              <a:cxnLst/>
              <a:rect l="l" t="t" r="r" b="b"/>
              <a:pathLst>
                <a:path w="1616" h="160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1883550" y="4182400"/>
              <a:ext cx="36725" cy="36450"/>
            </a:xfrm>
            <a:custGeom>
              <a:avLst/>
              <a:gdLst/>
              <a:ahLst/>
              <a:cxnLst/>
              <a:rect l="l" t="t" r="r" b="b"/>
              <a:pathLst>
                <a:path w="1469" h="145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1887050" y="4186000"/>
              <a:ext cx="33225" cy="32725"/>
            </a:xfrm>
            <a:custGeom>
              <a:avLst/>
              <a:gdLst/>
              <a:ahLst/>
              <a:cxnLst/>
              <a:rect l="l" t="t" r="r" b="b"/>
              <a:pathLst>
                <a:path w="1329" h="1309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1890625" y="4189475"/>
              <a:ext cx="29550" cy="29050"/>
            </a:xfrm>
            <a:custGeom>
              <a:avLst/>
              <a:gdLst/>
              <a:ahLst/>
              <a:cxnLst/>
              <a:rect l="l" t="t" r="r" b="b"/>
              <a:pathLst>
                <a:path w="1182" h="116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2236000" y="3946100"/>
              <a:ext cx="276000" cy="275350"/>
            </a:xfrm>
            <a:custGeom>
              <a:avLst/>
              <a:gdLst/>
              <a:ahLst/>
              <a:cxnLst/>
              <a:rect l="l" t="t" r="r" b="b"/>
              <a:pathLst>
                <a:path w="11040" h="11014" extrusionOk="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2239075" y="3949075"/>
              <a:ext cx="272925" cy="272075"/>
            </a:xfrm>
            <a:custGeom>
              <a:avLst/>
              <a:gdLst/>
              <a:ahLst/>
              <a:cxnLst/>
              <a:rect l="l" t="t" r="r" b="b"/>
              <a:pathLst>
                <a:path w="10917" h="10883" extrusionOk="0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2242050" y="3952150"/>
              <a:ext cx="269825" cy="269075"/>
            </a:xfrm>
            <a:custGeom>
              <a:avLst/>
              <a:gdLst/>
              <a:ahLst/>
              <a:cxnLst/>
              <a:rect l="l" t="t" r="r" b="b"/>
              <a:pathLst>
                <a:path w="10793" h="10763" extrusionOk="0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2245125" y="3955225"/>
              <a:ext cx="266650" cy="265825"/>
            </a:xfrm>
            <a:custGeom>
              <a:avLst/>
              <a:gdLst/>
              <a:ahLst/>
              <a:cxnLst/>
              <a:rect l="l" t="t" r="r" b="b"/>
              <a:pathLst>
                <a:path w="10666" h="1063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2248200" y="3958100"/>
              <a:ext cx="263575" cy="262925"/>
            </a:xfrm>
            <a:custGeom>
              <a:avLst/>
              <a:gdLst/>
              <a:ahLst/>
              <a:cxnLst/>
              <a:rect l="l" t="t" r="r" b="b"/>
              <a:pathLst>
                <a:path w="10543" h="10517" extrusionOk="0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2251075" y="3961275"/>
              <a:ext cx="260600" cy="259750"/>
            </a:xfrm>
            <a:custGeom>
              <a:avLst/>
              <a:gdLst/>
              <a:ahLst/>
              <a:cxnLst/>
              <a:rect l="l" t="t" r="r" b="b"/>
              <a:pathLst>
                <a:path w="10424" h="10390" extrusionOk="0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2254150" y="3964150"/>
              <a:ext cx="257525" cy="256675"/>
            </a:xfrm>
            <a:custGeom>
              <a:avLst/>
              <a:gdLst/>
              <a:ahLst/>
              <a:cxnLst/>
              <a:rect l="l" t="t" r="r" b="b"/>
              <a:pathLst>
                <a:path w="10301" h="10267" extrusionOk="0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2257125" y="3967225"/>
              <a:ext cx="254250" cy="253700"/>
            </a:xfrm>
            <a:custGeom>
              <a:avLst/>
              <a:gdLst/>
              <a:ahLst/>
              <a:cxnLst/>
              <a:rect l="l" t="t" r="r" b="b"/>
              <a:pathLst>
                <a:path w="10170" h="10148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2260200" y="3970300"/>
              <a:ext cx="251275" cy="250525"/>
            </a:xfrm>
            <a:custGeom>
              <a:avLst/>
              <a:gdLst/>
              <a:ahLst/>
              <a:cxnLst/>
              <a:rect l="l" t="t" r="r" b="b"/>
              <a:pathLst>
                <a:path w="10051" h="10021" extrusionOk="0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2263175" y="3973275"/>
              <a:ext cx="248200" cy="247425"/>
            </a:xfrm>
            <a:custGeom>
              <a:avLst/>
              <a:gdLst/>
              <a:ahLst/>
              <a:cxnLst/>
              <a:rect l="l" t="t" r="r" b="b"/>
              <a:pathLst>
                <a:path w="9928" h="989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2266250" y="3976350"/>
              <a:ext cx="245025" cy="244475"/>
            </a:xfrm>
            <a:custGeom>
              <a:avLst/>
              <a:gdLst/>
              <a:ahLst/>
              <a:cxnLst/>
              <a:rect l="l" t="t" r="r" b="b"/>
              <a:pathLst>
                <a:path w="9801" h="9779" extrusionOk="0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2269325" y="3979325"/>
              <a:ext cx="241950" cy="241200"/>
            </a:xfrm>
            <a:custGeom>
              <a:avLst/>
              <a:gdLst/>
              <a:ahLst/>
              <a:cxnLst/>
              <a:rect l="l" t="t" r="r" b="b"/>
              <a:pathLst>
                <a:path w="9678" h="9648" extrusionOk="0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2272275" y="3982400"/>
              <a:ext cx="238900" cy="238125"/>
            </a:xfrm>
            <a:custGeom>
              <a:avLst/>
              <a:gdLst/>
              <a:ahLst/>
              <a:cxnLst/>
              <a:rect l="l" t="t" r="r" b="b"/>
              <a:pathLst>
                <a:path w="9556" h="9525" extrusionOk="0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2275350" y="3985475"/>
              <a:ext cx="235825" cy="234950"/>
            </a:xfrm>
            <a:custGeom>
              <a:avLst/>
              <a:gdLst/>
              <a:ahLst/>
              <a:cxnLst/>
              <a:rect l="l" t="t" r="r" b="b"/>
              <a:pathLst>
                <a:path w="9433" h="939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2278225" y="3988450"/>
              <a:ext cx="232950" cy="231975"/>
            </a:xfrm>
            <a:custGeom>
              <a:avLst/>
              <a:gdLst/>
              <a:ahLst/>
              <a:cxnLst/>
              <a:rect l="l" t="t" r="r" b="b"/>
              <a:pathLst>
                <a:path w="9318" h="9279" extrusionOk="0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2281300" y="3991425"/>
              <a:ext cx="229550" cy="228975"/>
            </a:xfrm>
            <a:custGeom>
              <a:avLst/>
              <a:gdLst/>
              <a:ahLst/>
              <a:cxnLst/>
              <a:rect l="l" t="t" r="r" b="b"/>
              <a:pathLst>
                <a:path w="9182" h="9159" extrusionOk="0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2284375" y="3994400"/>
              <a:ext cx="226575" cy="225800"/>
            </a:xfrm>
            <a:custGeom>
              <a:avLst/>
              <a:gdLst/>
              <a:ahLst/>
              <a:cxnLst/>
              <a:rect l="l" t="t" r="r" b="b"/>
              <a:pathLst>
                <a:path w="9063" h="9032" extrusionOk="0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2287350" y="3997475"/>
              <a:ext cx="223400" cy="222825"/>
            </a:xfrm>
            <a:custGeom>
              <a:avLst/>
              <a:gdLst/>
              <a:ahLst/>
              <a:cxnLst/>
              <a:rect l="l" t="t" r="r" b="b"/>
              <a:pathLst>
                <a:path w="8936" h="891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2290425" y="4000550"/>
              <a:ext cx="220325" cy="219650"/>
            </a:xfrm>
            <a:custGeom>
              <a:avLst/>
              <a:gdLst/>
              <a:ahLst/>
              <a:cxnLst/>
              <a:rect l="l" t="t" r="r" b="b"/>
              <a:pathLst>
                <a:path w="8813" h="8786" extrusionOk="0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2293400" y="4003525"/>
              <a:ext cx="217350" cy="216475"/>
            </a:xfrm>
            <a:custGeom>
              <a:avLst/>
              <a:gdLst/>
              <a:ahLst/>
              <a:cxnLst/>
              <a:rect l="l" t="t" r="r" b="b"/>
              <a:pathLst>
                <a:path w="8694" h="8659" extrusionOk="0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2296475" y="4006600"/>
              <a:ext cx="213975" cy="213600"/>
            </a:xfrm>
            <a:custGeom>
              <a:avLst/>
              <a:gdLst/>
              <a:ahLst/>
              <a:cxnLst/>
              <a:rect l="l" t="t" r="r" b="b"/>
              <a:pathLst>
                <a:path w="8559" h="8544" extrusionOk="0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2299550" y="4009575"/>
              <a:ext cx="210900" cy="210300"/>
            </a:xfrm>
            <a:custGeom>
              <a:avLst/>
              <a:gdLst/>
              <a:ahLst/>
              <a:cxnLst/>
              <a:rect l="l" t="t" r="r" b="b"/>
              <a:pathLst>
                <a:path w="8436" h="8412" extrusionOk="0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2302525" y="4012650"/>
              <a:ext cx="207825" cy="207225"/>
            </a:xfrm>
            <a:custGeom>
              <a:avLst/>
              <a:gdLst/>
              <a:ahLst/>
              <a:cxnLst/>
              <a:rect l="l" t="t" r="r" b="b"/>
              <a:pathLst>
                <a:path w="8313" h="8289" extrusionOk="0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2305600" y="4015725"/>
              <a:ext cx="204750" cy="204050"/>
            </a:xfrm>
            <a:custGeom>
              <a:avLst/>
              <a:gdLst/>
              <a:ahLst/>
              <a:cxnLst/>
              <a:rect l="l" t="t" r="r" b="b"/>
              <a:pathLst>
                <a:path w="8190" h="816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2308475" y="4018700"/>
              <a:ext cx="201775" cy="201075"/>
            </a:xfrm>
            <a:custGeom>
              <a:avLst/>
              <a:gdLst/>
              <a:ahLst/>
              <a:cxnLst/>
              <a:rect l="l" t="t" r="r" b="b"/>
              <a:pathLst>
                <a:path w="8071" h="8043" extrusionOk="0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2311550" y="4021775"/>
              <a:ext cx="198700" cy="198000"/>
            </a:xfrm>
            <a:custGeom>
              <a:avLst/>
              <a:gdLst/>
              <a:ahLst/>
              <a:cxnLst/>
              <a:rect l="l" t="t" r="r" b="b"/>
              <a:pathLst>
                <a:path w="7948" h="7920" extrusionOk="0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2314525" y="4024625"/>
              <a:ext cx="195625" cy="194875"/>
            </a:xfrm>
            <a:custGeom>
              <a:avLst/>
              <a:gdLst/>
              <a:ahLst/>
              <a:cxnLst/>
              <a:rect l="l" t="t" r="r" b="b"/>
              <a:pathLst>
                <a:path w="7825" h="7795" extrusionOk="0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2317600" y="4027700"/>
              <a:ext cx="192550" cy="191975"/>
            </a:xfrm>
            <a:custGeom>
              <a:avLst/>
              <a:gdLst/>
              <a:ahLst/>
              <a:cxnLst/>
              <a:rect l="l" t="t" r="r" b="b"/>
              <a:pathLst>
                <a:path w="7702" h="767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2320675" y="4030775"/>
              <a:ext cx="189250" cy="188725"/>
            </a:xfrm>
            <a:custGeom>
              <a:avLst/>
              <a:gdLst/>
              <a:ahLst/>
              <a:cxnLst/>
              <a:rect l="l" t="t" r="r" b="b"/>
              <a:pathLst>
                <a:path w="7570" h="754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2323650" y="4033750"/>
              <a:ext cx="186275" cy="185625"/>
            </a:xfrm>
            <a:custGeom>
              <a:avLst/>
              <a:gdLst/>
              <a:ahLst/>
              <a:cxnLst/>
              <a:rect l="l" t="t" r="r" b="b"/>
              <a:pathLst>
                <a:path w="7451" h="7425" extrusionOk="0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2326725" y="4036825"/>
              <a:ext cx="183100" cy="182550"/>
            </a:xfrm>
            <a:custGeom>
              <a:avLst/>
              <a:gdLst/>
              <a:ahLst/>
              <a:cxnLst/>
              <a:rect l="l" t="t" r="r" b="b"/>
              <a:pathLst>
                <a:path w="7324" h="730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2329700" y="4039800"/>
              <a:ext cx="180125" cy="179475"/>
            </a:xfrm>
            <a:custGeom>
              <a:avLst/>
              <a:gdLst/>
              <a:ahLst/>
              <a:cxnLst/>
              <a:rect l="l" t="t" r="r" b="b"/>
              <a:pathLst>
                <a:path w="7205" h="717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2332775" y="4042875"/>
              <a:ext cx="176850" cy="176400"/>
            </a:xfrm>
            <a:custGeom>
              <a:avLst/>
              <a:gdLst/>
              <a:ahLst/>
              <a:cxnLst/>
              <a:rect l="l" t="t" r="r" b="b"/>
              <a:pathLst>
                <a:path w="7074" h="705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2335850" y="4045950"/>
              <a:ext cx="173875" cy="173225"/>
            </a:xfrm>
            <a:custGeom>
              <a:avLst/>
              <a:gdLst/>
              <a:ahLst/>
              <a:cxnLst/>
              <a:rect l="l" t="t" r="r" b="b"/>
              <a:pathLst>
                <a:path w="6955" h="692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2338725" y="4048925"/>
              <a:ext cx="170900" cy="170225"/>
            </a:xfrm>
            <a:custGeom>
              <a:avLst/>
              <a:gdLst/>
              <a:ahLst/>
              <a:cxnLst/>
              <a:rect l="l" t="t" r="r" b="b"/>
              <a:pathLst>
                <a:path w="6836" h="680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2341800" y="4052000"/>
              <a:ext cx="167625" cy="166950"/>
            </a:xfrm>
            <a:custGeom>
              <a:avLst/>
              <a:gdLst/>
              <a:ahLst/>
              <a:cxnLst/>
              <a:rect l="l" t="t" r="r" b="b"/>
              <a:pathLst>
                <a:path w="6705" h="6678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2344775" y="4054875"/>
              <a:ext cx="164650" cy="163975"/>
            </a:xfrm>
            <a:custGeom>
              <a:avLst/>
              <a:gdLst/>
              <a:ahLst/>
              <a:cxnLst/>
              <a:rect l="l" t="t" r="r" b="b"/>
              <a:pathLst>
                <a:path w="6586" h="655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2347850" y="4057950"/>
              <a:ext cx="161375" cy="161050"/>
            </a:xfrm>
            <a:custGeom>
              <a:avLst/>
              <a:gdLst/>
              <a:ahLst/>
              <a:cxnLst/>
              <a:rect l="l" t="t" r="r" b="b"/>
              <a:pathLst>
                <a:path w="6455" h="644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2350800" y="4061025"/>
              <a:ext cx="158425" cy="157825"/>
            </a:xfrm>
            <a:custGeom>
              <a:avLst/>
              <a:gdLst/>
              <a:ahLst/>
              <a:cxnLst/>
              <a:rect l="l" t="t" r="r" b="b"/>
              <a:pathLst>
                <a:path w="6337" h="631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2353875" y="4064000"/>
              <a:ext cx="155350" cy="154750"/>
            </a:xfrm>
            <a:custGeom>
              <a:avLst/>
              <a:gdLst/>
              <a:ahLst/>
              <a:cxnLst/>
              <a:rect l="l" t="t" r="r" b="b"/>
              <a:pathLst>
                <a:path w="6214" h="61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2356950" y="4067075"/>
              <a:ext cx="152075" cy="151700"/>
            </a:xfrm>
            <a:custGeom>
              <a:avLst/>
              <a:gdLst/>
              <a:ahLst/>
              <a:cxnLst/>
              <a:rect l="l" t="t" r="r" b="b"/>
              <a:pathLst>
                <a:path w="6083" h="606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2359925" y="4070050"/>
              <a:ext cx="149200" cy="148600"/>
            </a:xfrm>
            <a:custGeom>
              <a:avLst/>
              <a:gdLst/>
              <a:ahLst/>
              <a:cxnLst/>
              <a:rect l="l" t="t" r="r" b="b"/>
              <a:pathLst>
                <a:path w="5968" h="59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2363000" y="4073125"/>
              <a:ext cx="145900" cy="145525"/>
            </a:xfrm>
            <a:custGeom>
              <a:avLst/>
              <a:gdLst/>
              <a:ahLst/>
              <a:cxnLst/>
              <a:rect l="l" t="t" r="r" b="b"/>
              <a:pathLst>
                <a:path w="5836" h="582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2365875" y="4076200"/>
              <a:ext cx="142925" cy="142225"/>
            </a:xfrm>
            <a:custGeom>
              <a:avLst/>
              <a:gdLst/>
              <a:ahLst/>
              <a:cxnLst/>
              <a:rect l="l" t="t" r="r" b="b"/>
              <a:pathLst>
                <a:path w="5717" h="568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2368950" y="4079175"/>
              <a:ext cx="139950" cy="139275"/>
            </a:xfrm>
            <a:custGeom>
              <a:avLst/>
              <a:gdLst/>
              <a:ahLst/>
              <a:cxnLst/>
              <a:rect l="l" t="t" r="r" b="b"/>
              <a:pathLst>
                <a:path w="5598" h="557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2372025" y="4082250"/>
              <a:ext cx="136675" cy="136100"/>
            </a:xfrm>
            <a:custGeom>
              <a:avLst/>
              <a:gdLst/>
              <a:ahLst/>
              <a:cxnLst/>
              <a:rect l="l" t="t" r="r" b="b"/>
              <a:pathLst>
                <a:path w="5467" h="544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2375000" y="4085125"/>
              <a:ext cx="133700" cy="133100"/>
            </a:xfrm>
            <a:custGeom>
              <a:avLst/>
              <a:gdLst/>
              <a:ahLst/>
              <a:cxnLst/>
              <a:rect l="l" t="t" r="r" b="b"/>
              <a:pathLst>
                <a:path w="5348" h="53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2378075" y="4088200"/>
              <a:ext cx="130525" cy="130150"/>
            </a:xfrm>
            <a:custGeom>
              <a:avLst/>
              <a:gdLst/>
              <a:ahLst/>
              <a:cxnLst/>
              <a:rect l="l" t="t" r="r" b="b"/>
              <a:pathLst>
                <a:path w="5221" h="520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2381050" y="4091275"/>
              <a:ext cx="127550" cy="126975"/>
            </a:xfrm>
            <a:custGeom>
              <a:avLst/>
              <a:gdLst/>
              <a:ahLst/>
              <a:cxnLst/>
              <a:rect l="l" t="t" r="r" b="b"/>
              <a:pathLst>
                <a:path w="5102" h="507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2384125" y="4094250"/>
              <a:ext cx="124275" cy="123875"/>
            </a:xfrm>
            <a:custGeom>
              <a:avLst/>
              <a:gdLst/>
              <a:ahLst/>
              <a:cxnLst/>
              <a:rect l="l" t="t" r="r" b="b"/>
              <a:pathLst>
                <a:path w="4971" h="49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2387100" y="4097325"/>
              <a:ext cx="121300" cy="120800"/>
            </a:xfrm>
            <a:custGeom>
              <a:avLst/>
              <a:gdLst/>
              <a:ahLst/>
              <a:cxnLst/>
              <a:rect l="l" t="t" r="r" b="b"/>
              <a:pathLst>
                <a:path w="4852" h="483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2390175" y="4100300"/>
              <a:ext cx="118125" cy="117625"/>
            </a:xfrm>
            <a:custGeom>
              <a:avLst/>
              <a:gdLst/>
              <a:ahLst/>
              <a:cxnLst/>
              <a:rect l="l" t="t" r="r" b="b"/>
              <a:pathLst>
                <a:path w="4725" h="470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2393250" y="4103375"/>
              <a:ext cx="114950" cy="114550"/>
            </a:xfrm>
            <a:custGeom>
              <a:avLst/>
              <a:gdLst/>
              <a:ahLst/>
              <a:cxnLst/>
              <a:rect l="l" t="t" r="r" b="b"/>
              <a:pathLst>
                <a:path w="4598" h="458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2396125" y="4106450"/>
              <a:ext cx="112075" cy="111375"/>
            </a:xfrm>
            <a:custGeom>
              <a:avLst/>
              <a:gdLst/>
              <a:ahLst/>
              <a:cxnLst/>
              <a:rect l="l" t="t" r="r" b="b"/>
              <a:pathLst>
                <a:path w="4483" h="445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2399200" y="4109300"/>
              <a:ext cx="108900" cy="108525"/>
            </a:xfrm>
            <a:custGeom>
              <a:avLst/>
              <a:gdLst/>
              <a:ahLst/>
              <a:cxnLst/>
              <a:rect l="l" t="t" r="r" b="b"/>
              <a:pathLst>
                <a:path w="4356" h="4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2402175" y="4112500"/>
              <a:ext cx="105925" cy="105225"/>
            </a:xfrm>
            <a:custGeom>
              <a:avLst/>
              <a:gdLst/>
              <a:ahLst/>
              <a:cxnLst/>
              <a:rect l="l" t="t" r="r" b="b"/>
              <a:pathLst>
                <a:path w="4237" h="420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2405250" y="4115350"/>
              <a:ext cx="102625" cy="102250"/>
            </a:xfrm>
            <a:custGeom>
              <a:avLst/>
              <a:gdLst/>
              <a:ahLst/>
              <a:cxnLst/>
              <a:rect l="l" t="t" r="r" b="b"/>
              <a:pathLst>
                <a:path w="4105" h="409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2408325" y="4118425"/>
              <a:ext cx="99450" cy="99300"/>
            </a:xfrm>
            <a:custGeom>
              <a:avLst/>
              <a:gdLst/>
              <a:ahLst/>
              <a:cxnLst/>
              <a:rect l="l" t="t" r="r" b="b"/>
              <a:pathLst>
                <a:path w="3978" h="397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2411300" y="4121500"/>
              <a:ext cx="96475" cy="96100"/>
            </a:xfrm>
            <a:custGeom>
              <a:avLst/>
              <a:gdLst/>
              <a:ahLst/>
              <a:cxnLst/>
              <a:rect l="l" t="t" r="r" b="b"/>
              <a:pathLst>
                <a:path w="3859" h="384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2414375" y="4124475"/>
              <a:ext cx="93400" cy="92950"/>
            </a:xfrm>
            <a:custGeom>
              <a:avLst/>
              <a:gdLst/>
              <a:ahLst/>
              <a:cxnLst/>
              <a:rect l="l" t="t" r="r" b="b"/>
              <a:pathLst>
                <a:path w="3736" h="371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2417350" y="4127550"/>
              <a:ext cx="90225" cy="89775"/>
            </a:xfrm>
            <a:custGeom>
              <a:avLst/>
              <a:gdLst/>
              <a:ahLst/>
              <a:cxnLst/>
              <a:rect l="l" t="t" r="r" b="b"/>
              <a:pathLst>
                <a:path w="3609" h="3591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2420425" y="4130525"/>
              <a:ext cx="87250" cy="86800"/>
            </a:xfrm>
            <a:custGeom>
              <a:avLst/>
              <a:gdLst/>
              <a:ahLst/>
              <a:cxnLst/>
              <a:rect l="l" t="t" r="r" b="b"/>
              <a:pathLst>
                <a:path w="3490" h="347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2423300" y="4133600"/>
              <a:ext cx="84075" cy="83725"/>
            </a:xfrm>
            <a:custGeom>
              <a:avLst/>
              <a:gdLst/>
              <a:ahLst/>
              <a:cxnLst/>
              <a:rect l="l" t="t" r="r" b="b"/>
              <a:pathLst>
                <a:path w="3363" h="334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2426375" y="4136675"/>
              <a:ext cx="81000" cy="80550"/>
            </a:xfrm>
            <a:custGeom>
              <a:avLst/>
              <a:gdLst/>
              <a:ahLst/>
              <a:cxnLst/>
              <a:rect l="l" t="t" r="r" b="b"/>
              <a:pathLst>
                <a:path w="3240" h="3222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2429450" y="4139650"/>
              <a:ext cx="77925" cy="77575"/>
            </a:xfrm>
            <a:custGeom>
              <a:avLst/>
              <a:gdLst/>
              <a:ahLst/>
              <a:cxnLst/>
              <a:rect l="l" t="t" r="r" b="b"/>
              <a:pathLst>
                <a:path w="3117" h="3103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2432400" y="4142725"/>
              <a:ext cx="74875" cy="74375"/>
            </a:xfrm>
            <a:custGeom>
              <a:avLst/>
              <a:gdLst/>
              <a:ahLst/>
              <a:cxnLst/>
              <a:rect l="l" t="t" r="r" b="b"/>
              <a:pathLst>
                <a:path w="2995" h="297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2435500" y="4145600"/>
              <a:ext cx="71775" cy="71300"/>
            </a:xfrm>
            <a:custGeom>
              <a:avLst/>
              <a:gdLst/>
              <a:ahLst/>
              <a:cxnLst/>
              <a:rect l="l" t="t" r="r" b="b"/>
              <a:pathLst>
                <a:path w="2871" h="285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2438450" y="4148675"/>
              <a:ext cx="68825" cy="68425"/>
            </a:xfrm>
            <a:custGeom>
              <a:avLst/>
              <a:gdLst/>
              <a:ahLst/>
              <a:cxnLst/>
              <a:rect l="l" t="t" r="r" b="b"/>
              <a:pathLst>
                <a:path w="2753" h="273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2441525" y="4151750"/>
              <a:ext cx="65550" cy="65150"/>
            </a:xfrm>
            <a:custGeom>
              <a:avLst/>
              <a:gdLst/>
              <a:ahLst/>
              <a:cxnLst/>
              <a:rect l="l" t="t" r="r" b="b"/>
              <a:pathLst>
                <a:path w="2622" h="26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2444600" y="4154725"/>
              <a:ext cx="62475" cy="62075"/>
            </a:xfrm>
            <a:custGeom>
              <a:avLst/>
              <a:gdLst/>
              <a:ahLst/>
              <a:cxnLst/>
              <a:rect l="l" t="t" r="r" b="b"/>
              <a:pathLst>
                <a:path w="2499" h="24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2447575" y="4157800"/>
              <a:ext cx="59275" cy="58875"/>
            </a:xfrm>
            <a:custGeom>
              <a:avLst/>
              <a:gdLst/>
              <a:ahLst/>
              <a:cxnLst/>
              <a:rect l="l" t="t" r="r" b="b"/>
              <a:pathLst>
                <a:path w="2371" h="23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2450650" y="4160775"/>
              <a:ext cx="56100" cy="55900"/>
            </a:xfrm>
            <a:custGeom>
              <a:avLst/>
              <a:gdLst/>
              <a:ahLst/>
              <a:cxnLst/>
              <a:rect l="l" t="t" r="r" b="b"/>
              <a:pathLst>
                <a:path w="2244" h="22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2453525" y="4163850"/>
              <a:ext cx="53325" cy="52825"/>
            </a:xfrm>
            <a:custGeom>
              <a:avLst/>
              <a:gdLst/>
              <a:ahLst/>
              <a:cxnLst/>
              <a:rect l="l" t="t" r="r" b="b"/>
              <a:pathLst>
                <a:path w="2133" h="2113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2456600" y="4166925"/>
              <a:ext cx="50050" cy="49650"/>
            </a:xfrm>
            <a:custGeom>
              <a:avLst/>
              <a:gdLst/>
              <a:ahLst/>
              <a:cxnLst/>
              <a:rect l="l" t="t" r="r" b="b"/>
              <a:pathLst>
                <a:path w="2002" h="198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2459575" y="4169900"/>
              <a:ext cx="47075" cy="46675"/>
            </a:xfrm>
            <a:custGeom>
              <a:avLst/>
              <a:gdLst/>
              <a:ahLst/>
              <a:cxnLst/>
              <a:rect l="l" t="t" r="r" b="b"/>
              <a:pathLst>
                <a:path w="1883" h="1867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2462650" y="4172975"/>
              <a:ext cx="43900" cy="43425"/>
            </a:xfrm>
            <a:custGeom>
              <a:avLst/>
              <a:gdLst/>
              <a:ahLst/>
              <a:cxnLst/>
              <a:rect l="l" t="t" r="r" b="b"/>
              <a:pathLst>
                <a:path w="1756" h="173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2465725" y="4175850"/>
              <a:ext cx="40825" cy="40450"/>
            </a:xfrm>
            <a:custGeom>
              <a:avLst/>
              <a:gdLst/>
              <a:ahLst/>
              <a:cxnLst/>
              <a:rect l="l" t="t" r="r" b="b"/>
              <a:pathLst>
                <a:path w="1633" h="161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2468700" y="4178925"/>
              <a:ext cx="37650" cy="37475"/>
            </a:xfrm>
            <a:custGeom>
              <a:avLst/>
              <a:gdLst/>
              <a:ahLst/>
              <a:cxnLst/>
              <a:rect l="l" t="t" r="r" b="b"/>
              <a:pathLst>
                <a:path w="1506" h="149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2471775" y="4182000"/>
              <a:ext cx="34575" cy="34300"/>
            </a:xfrm>
            <a:custGeom>
              <a:avLst/>
              <a:gdLst/>
              <a:ahLst/>
              <a:cxnLst/>
              <a:rect l="l" t="t" r="r" b="b"/>
              <a:pathLst>
                <a:path w="1383" h="137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2474750" y="4184975"/>
              <a:ext cx="31500" cy="31200"/>
            </a:xfrm>
            <a:custGeom>
              <a:avLst/>
              <a:gdLst/>
              <a:ahLst/>
              <a:cxnLst/>
              <a:rect l="l" t="t" r="r" b="b"/>
              <a:pathLst>
                <a:path w="1260" h="124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2477825" y="4188050"/>
              <a:ext cx="28425" cy="28000"/>
            </a:xfrm>
            <a:custGeom>
              <a:avLst/>
              <a:gdLst/>
              <a:ahLst/>
              <a:cxnLst/>
              <a:rect l="l" t="t" r="r" b="b"/>
              <a:pathLst>
                <a:path w="1137" h="112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2480900" y="4191025"/>
              <a:ext cx="25250" cy="25050"/>
            </a:xfrm>
            <a:custGeom>
              <a:avLst/>
              <a:gdLst/>
              <a:ahLst/>
              <a:cxnLst/>
              <a:rect l="l" t="t" r="r" b="b"/>
              <a:pathLst>
                <a:path w="1010" h="100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1839775" y="3978500"/>
              <a:ext cx="108175" cy="107775"/>
            </a:xfrm>
            <a:custGeom>
              <a:avLst/>
              <a:gdLst/>
              <a:ahLst/>
              <a:cxnLst/>
              <a:rect l="l" t="t" r="r" b="b"/>
              <a:pathLst>
                <a:path w="4327" h="4311" extrusionOk="0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1840900" y="3979725"/>
              <a:ext cx="107150" cy="106550"/>
            </a:xfrm>
            <a:custGeom>
              <a:avLst/>
              <a:gdLst/>
              <a:ahLst/>
              <a:cxnLst/>
              <a:rect l="l" t="t" r="r" b="b"/>
              <a:pathLst>
                <a:path w="4286" h="4262" extrusionOk="0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1842050" y="3980975"/>
              <a:ext cx="105900" cy="105175"/>
            </a:xfrm>
            <a:custGeom>
              <a:avLst/>
              <a:gdLst/>
              <a:ahLst/>
              <a:cxnLst/>
              <a:rect l="l" t="t" r="r" b="b"/>
              <a:pathLst>
                <a:path w="4236" h="4207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1843375" y="3982100"/>
              <a:ext cx="104675" cy="104050"/>
            </a:xfrm>
            <a:custGeom>
              <a:avLst/>
              <a:gdLst/>
              <a:ahLst/>
              <a:cxnLst/>
              <a:rect l="l" t="t" r="r" b="b"/>
              <a:pathLst>
                <a:path w="4187" h="4162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1844500" y="3983325"/>
              <a:ext cx="103450" cy="102825"/>
            </a:xfrm>
            <a:custGeom>
              <a:avLst/>
              <a:gdLst/>
              <a:ahLst/>
              <a:cxnLst/>
              <a:rect l="l" t="t" r="r" b="b"/>
              <a:pathLst>
                <a:path w="4138" h="4113" extrusionOk="0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1845625" y="3984450"/>
              <a:ext cx="102325" cy="101600"/>
            </a:xfrm>
            <a:custGeom>
              <a:avLst/>
              <a:gdLst/>
              <a:ahLst/>
              <a:cxnLst/>
              <a:rect l="l" t="t" r="r" b="b"/>
              <a:pathLst>
                <a:path w="4093" h="4064" extrusionOk="0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1846850" y="3985575"/>
              <a:ext cx="101000" cy="100475"/>
            </a:xfrm>
            <a:custGeom>
              <a:avLst/>
              <a:gdLst/>
              <a:ahLst/>
              <a:cxnLst/>
              <a:rect l="l" t="t" r="r" b="b"/>
              <a:pathLst>
                <a:path w="4040" h="4019" extrusionOk="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1847975" y="3986900"/>
              <a:ext cx="99975" cy="99250"/>
            </a:xfrm>
            <a:custGeom>
              <a:avLst/>
              <a:gdLst/>
              <a:ahLst/>
              <a:cxnLst/>
              <a:rect l="l" t="t" r="r" b="b"/>
              <a:pathLst>
                <a:path w="3999" h="3970" extrusionOk="0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1849225" y="3988050"/>
              <a:ext cx="98625" cy="98000"/>
            </a:xfrm>
            <a:custGeom>
              <a:avLst/>
              <a:gdLst/>
              <a:ahLst/>
              <a:cxnLst/>
              <a:rect l="l" t="t" r="r" b="b"/>
              <a:pathLst>
                <a:path w="3945" h="39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1850450" y="3989175"/>
              <a:ext cx="97400" cy="96875"/>
            </a:xfrm>
            <a:custGeom>
              <a:avLst/>
              <a:gdLst/>
              <a:ahLst/>
              <a:cxnLst/>
              <a:rect l="l" t="t" r="r" b="b"/>
              <a:pathLst>
                <a:path w="3896" h="3875" extrusionOk="0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1851575" y="3990300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1852700" y="399162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1854025" y="3992750"/>
              <a:ext cx="93625" cy="93075"/>
            </a:xfrm>
            <a:custGeom>
              <a:avLst/>
              <a:gdLst/>
              <a:ahLst/>
              <a:cxnLst/>
              <a:rect l="l" t="t" r="r" b="b"/>
              <a:pathLst>
                <a:path w="3745" h="3723" extrusionOk="0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1855150" y="3993875"/>
              <a:ext cx="92500" cy="91950"/>
            </a:xfrm>
            <a:custGeom>
              <a:avLst/>
              <a:gdLst/>
              <a:ahLst/>
              <a:cxnLst/>
              <a:rect l="l" t="t" r="r" b="b"/>
              <a:pathLst>
                <a:path w="3700" h="36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1856275" y="3995100"/>
              <a:ext cx="91275" cy="90825"/>
            </a:xfrm>
            <a:custGeom>
              <a:avLst/>
              <a:gdLst/>
              <a:ahLst/>
              <a:cxnLst/>
              <a:rect l="l" t="t" r="r" b="b"/>
              <a:pathLst>
                <a:path w="3651" h="3633" extrusionOk="0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1857425" y="3996350"/>
              <a:ext cx="90125" cy="89575"/>
            </a:xfrm>
            <a:custGeom>
              <a:avLst/>
              <a:gdLst/>
              <a:ahLst/>
              <a:cxnLst/>
              <a:rect l="l" t="t" r="r" b="b"/>
              <a:pathLst>
                <a:path w="3605" h="358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1858550" y="3997475"/>
              <a:ext cx="89000" cy="88450"/>
            </a:xfrm>
            <a:custGeom>
              <a:avLst/>
              <a:gdLst/>
              <a:ahLst/>
              <a:cxnLst/>
              <a:rect l="l" t="t" r="r" b="b"/>
              <a:pathLst>
                <a:path w="3560" h="353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1859875" y="399870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1861000" y="3999825"/>
              <a:ext cx="86450" cy="85900"/>
            </a:xfrm>
            <a:custGeom>
              <a:avLst/>
              <a:gdLst/>
              <a:ahLst/>
              <a:cxnLst/>
              <a:rect l="l" t="t" r="r" b="b"/>
              <a:pathLst>
                <a:path w="3458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1862225" y="4000950"/>
              <a:ext cx="85225" cy="84775"/>
            </a:xfrm>
            <a:custGeom>
              <a:avLst/>
              <a:gdLst/>
              <a:ahLst/>
              <a:cxnLst/>
              <a:rect l="l" t="t" r="r" b="b"/>
              <a:pathLst>
                <a:path w="3409" h="3391" extrusionOk="0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1863350" y="4002300"/>
              <a:ext cx="84000" cy="83625"/>
            </a:xfrm>
            <a:custGeom>
              <a:avLst/>
              <a:gdLst/>
              <a:ahLst/>
              <a:cxnLst/>
              <a:rect l="l" t="t" r="r" b="b"/>
              <a:pathLst>
                <a:path w="3360" h="334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1864500" y="4003425"/>
              <a:ext cx="82950" cy="82300"/>
            </a:xfrm>
            <a:custGeom>
              <a:avLst/>
              <a:gdLst/>
              <a:ahLst/>
              <a:cxnLst/>
              <a:rect l="l" t="t" r="r" b="b"/>
              <a:pathLst>
                <a:path w="3318" h="329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1865825" y="4004550"/>
              <a:ext cx="81525" cy="81075"/>
            </a:xfrm>
            <a:custGeom>
              <a:avLst/>
              <a:gdLst/>
              <a:ahLst/>
              <a:cxnLst/>
              <a:rect l="l" t="t" r="r" b="b"/>
              <a:pathLst>
                <a:path w="3261" h="3243" extrusionOk="0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1866950" y="4005675"/>
              <a:ext cx="80400" cy="79950"/>
            </a:xfrm>
            <a:custGeom>
              <a:avLst/>
              <a:gdLst/>
              <a:ahLst/>
              <a:cxnLst/>
              <a:rect l="l" t="t" r="r" b="b"/>
              <a:pathLst>
                <a:path w="3216" h="3198" extrusionOk="0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1868075" y="400700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1869200" y="4008125"/>
              <a:ext cx="78150" cy="77500"/>
            </a:xfrm>
            <a:custGeom>
              <a:avLst/>
              <a:gdLst/>
              <a:ahLst/>
              <a:cxnLst/>
              <a:rect l="l" t="t" r="r" b="b"/>
              <a:pathLst>
                <a:path w="3126" h="3100" extrusionOk="0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1870525" y="4009250"/>
              <a:ext cx="76625" cy="76375"/>
            </a:xfrm>
            <a:custGeom>
              <a:avLst/>
              <a:gdLst/>
              <a:ahLst/>
              <a:cxnLst/>
              <a:rect l="l" t="t" r="r" b="b"/>
              <a:pathLst>
                <a:path w="3065" h="3055" extrusionOk="0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1871675" y="4010500"/>
              <a:ext cx="75475" cy="75025"/>
            </a:xfrm>
            <a:custGeom>
              <a:avLst/>
              <a:gdLst/>
              <a:ahLst/>
              <a:cxnLst/>
              <a:rect l="l" t="t" r="r" b="b"/>
              <a:pathLst>
                <a:path w="3019" h="3001" extrusionOk="0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1872800" y="4011725"/>
              <a:ext cx="74225" cy="73900"/>
            </a:xfrm>
            <a:custGeom>
              <a:avLst/>
              <a:gdLst/>
              <a:ahLst/>
              <a:cxnLst/>
              <a:rect l="l" t="t" r="r" b="b"/>
              <a:pathLst>
                <a:path w="2969" h="295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1873925" y="4012850"/>
              <a:ext cx="73225" cy="72775"/>
            </a:xfrm>
            <a:custGeom>
              <a:avLst/>
              <a:gdLst/>
              <a:ahLst/>
              <a:cxnLst/>
              <a:rect l="l" t="t" r="r" b="b"/>
              <a:pathLst>
                <a:path w="2929" h="2911" extrusionOk="0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1875150" y="4014075"/>
              <a:ext cx="71875" cy="71450"/>
            </a:xfrm>
            <a:custGeom>
              <a:avLst/>
              <a:gdLst/>
              <a:ahLst/>
              <a:cxnLst/>
              <a:rect l="l" t="t" r="r" b="b"/>
              <a:pathLst>
                <a:path w="2875" h="2858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1876375" y="4015200"/>
              <a:ext cx="70650" cy="70325"/>
            </a:xfrm>
            <a:custGeom>
              <a:avLst/>
              <a:gdLst/>
              <a:ahLst/>
              <a:cxnLst/>
              <a:rect l="l" t="t" r="r" b="b"/>
              <a:pathLst>
                <a:path w="2826" h="2813" extrusionOk="0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1877600" y="4016325"/>
              <a:ext cx="69325" cy="69050"/>
            </a:xfrm>
            <a:custGeom>
              <a:avLst/>
              <a:gdLst/>
              <a:ahLst/>
              <a:cxnLst/>
              <a:rect l="l" t="t" r="r" b="b"/>
              <a:pathLst>
                <a:path w="2773" h="2762" extrusionOk="0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1878725" y="4017675"/>
              <a:ext cx="68200" cy="67700"/>
            </a:xfrm>
            <a:custGeom>
              <a:avLst/>
              <a:gdLst/>
              <a:ahLst/>
              <a:cxnLst/>
              <a:rect l="l" t="t" r="r" b="b"/>
              <a:pathLst>
                <a:path w="2728" h="270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1879875" y="4018800"/>
              <a:ext cx="67050" cy="66575"/>
            </a:xfrm>
            <a:custGeom>
              <a:avLst/>
              <a:gdLst/>
              <a:ahLst/>
              <a:cxnLst/>
              <a:rect l="l" t="t" r="r" b="b"/>
              <a:pathLst>
                <a:path w="2682" h="2663" extrusionOk="0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1881200" y="4019925"/>
              <a:ext cx="65825" cy="65450"/>
            </a:xfrm>
            <a:custGeom>
              <a:avLst/>
              <a:gdLst/>
              <a:ahLst/>
              <a:cxnLst/>
              <a:rect l="l" t="t" r="r" b="b"/>
              <a:pathLst>
                <a:path w="2633" h="2618" extrusionOk="0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1882325" y="4021050"/>
              <a:ext cx="64600" cy="64150"/>
            </a:xfrm>
            <a:custGeom>
              <a:avLst/>
              <a:gdLst/>
              <a:ahLst/>
              <a:cxnLst/>
              <a:rect l="l" t="t" r="r" b="b"/>
              <a:pathLst>
                <a:path w="2584" h="2566" extrusionOk="0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1883450" y="402237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1884575" y="402350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1885800" y="4024625"/>
              <a:ext cx="61125" cy="60575"/>
            </a:xfrm>
            <a:custGeom>
              <a:avLst/>
              <a:gdLst/>
              <a:ahLst/>
              <a:cxnLst/>
              <a:rect l="l" t="t" r="r" b="b"/>
              <a:pathLst>
                <a:path w="2445" h="24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1887050" y="4025875"/>
              <a:ext cx="59775" cy="59325"/>
            </a:xfrm>
            <a:custGeom>
              <a:avLst/>
              <a:gdLst/>
              <a:ahLst/>
              <a:cxnLst/>
              <a:rect l="l" t="t" r="r" b="b"/>
              <a:pathLst>
                <a:path w="2391" h="237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1888175" y="4027100"/>
              <a:ext cx="58650" cy="58275"/>
            </a:xfrm>
            <a:custGeom>
              <a:avLst/>
              <a:gdLst/>
              <a:ahLst/>
              <a:cxnLst/>
              <a:rect l="l" t="t" r="r" b="b"/>
              <a:pathLst>
                <a:path w="2346" h="2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1889300" y="4028225"/>
              <a:ext cx="57525" cy="56850"/>
            </a:xfrm>
            <a:custGeom>
              <a:avLst/>
              <a:gdLst/>
              <a:ahLst/>
              <a:cxnLst/>
              <a:rect l="l" t="t" r="r" b="b"/>
              <a:pathLst>
                <a:path w="2301" h="227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1890525" y="4029450"/>
              <a:ext cx="56300" cy="55650"/>
            </a:xfrm>
            <a:custGeom>
              <a:avLst/>
              <a:gdLst/>
              <a:ahLst/>
              <a:cxnLst/>
              <a:rect l="l" t="t" r="r" b="b"/>
              <a:pathLst>
                <a:path w="2252" h="22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1891650" y="4030575"/>
              <a:ext cx="54975" cy="54525"/>
            </a:xfrm>
            <a:custGeom>
              <a:avLst/>
              <a:gdLst/>
              <a:ahLst/>
              <a:cxnLst/>
              <a:rect l="l" t="t" r="r" b="b"/>
              <a:pathLst>
                <a:path w="2199" h="21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1892975" y="4031700"/>
              <a:ext cx="53550" cy="53300"/>
            </a:xfrm>
            <a:custGeom>
              <a:avLst/>
              <a:gdLst/>
              <a:ahLst/>
              <a:cxnLst/>
              <a:rect l="l" t="t" r="r" b="b"/>
              <a:pathLst>
                <a:path w="2142" h="21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1894125" y="4033050"/>
              <a:ext cx="52400" cy="52050"/>
            </a:xfrm>
            <a:custGeom>
              <a:avLst/>
              <a:gdLst/>
              <a:ahLst/>
              <a:cxnLst/>
              <a:rect l="l" t="t" r="r" b="b"/>
              <a:pathLst>
                <a:path w="2096" h="208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1895250" y="4034175"/>
              <a:ext cx="51275" cy="50925"/>
            </a:xfrm>
            <a:custGeom>
              <a:avLst/>
              <a:gdLst/>
              <a:ahLst/>
              <a:cxnLst/>
              <a:rect l="l" t="t" r="r" b="b"/>
              <a:pathLst>
                <a:path w="2051" h="203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1896375" y="4035300"/>
              <a:ext cx="50150" cy="49700"/>
            </a:xfrm>
            <a:custGeom>
              <a:avLst/>
              <a:gdLst/>
              <a:ahLst/>
              <a:cxnLst/>
              <a:rect l="l" t="t" r="r" b="b"/>
              <a:pathLst>
                <a:path w="2006" h="198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1897700" y="4036425"/>
              <a:ext cx="48725" cy="48575"/>
            </a:xfrm>
            <a:custGeom>
              <a:avLst/>
              <a:gdLst/>
              <a:ahLst/>
              <a:cxnLst/>
              <a:rect l="l" t="t" r="r" b="b"/>
              <a:pathLst>
                <a:path w="1949" h="194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1898825" y="4037750"/>
              <a:ext cx="47600" cy="47350"/>
            </a:xfrm>
            <a:custGeom>
              <a:avLst/>
              <a:gdLst/>
              <a:ahLst/>
              <a:cxnLst/>
              <a:rect l="l" t="t" r="r" b="b"/>
              <a:pathLst>
                <a:path w="1904" h="18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1899950" y="4038875"/>
              <a:ext cx="46475" cy="46125"/>
            </a:xfrm>
            <a:custGeom>
              <a:avLst/>
              <a:gdLst/>
              <a:ahLst/>
              <a:cxnLst/>
              <a:rect l="l" t="t" r="r" b="b"/>
              <a:pathLst>
                <a:path w="1859" h="18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1901200" y="4040000"/>
              <a:ext cx="45225" cy="44850"/>
            </a:xfrm>
            <a:custGeom>
              <a:avLst/>
              <a:gdLst/>
              <a:ahLst/>
              <a:cxnLst/>
              <a:rect l="l" t="t" r="r" b="b"/>
              <a:pathLst>
                <a:path w="1809" h="179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1902325" y="4041250"/>
              <a:ext cx="43900" cy="43600"/>
            </a:xfrm>
            <a:custGeom>
              <a:avLst/>
              <a:gdLst/>
              <a:ahLst/>
              <a:cxnLst/>
              <a:rect l="l" t="t" r="r" b="b"/>
              <a:pathLst>
                <a:path w="1756" h="174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1903550" y="4042475"/>
              <a:ext cx="42775" cy="42375"/>
            </a:xfrm>
            <a:custGeom>
              <a:avLst/>
              <a:gdLst/>
              <a:ahLst/>
              <a:cxnLst/>
              <a:rect l="l" t="t" r="r" b="b"/>
              <a:pathLst>
                <a:path w="1711" h="16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1904675" y="4043600"/>
              <a:ext cx="41650" cy="41250"/>
            </a:xfrm>
            <a:custGeom>
              <a:avLst/>
              <a:gdLst/>
              <a:ahLst/>
              <a:cxnLst/>
              <a:rect l="l" t="t" r="r" b="b"/>
              <a:pathLst>
                <a:path w="1666" h="165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1905900" y="4044825"/>
              <a:ext cx="40325" cy="40025"/>
            </a:xfrm>
            <a:custGeom>
              <a:avLst/>
              <a:gdLst/>
              <a:ahLst/>
              <a:cxnLst/>
              <a:rect l="l" t="t" r="r" b="b"/>
              <a:pathLst>
                <a:path w="1613" h="160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1907025" y="4045950"/>
              <a:ext cx="39100" cy="38725"/>
            </a:xfrm>
            <a:custGeom>
              <a:avLst/>
              <a:gdLst/>
              <a:ahLst/>
              <a:cxnLst/>
              <a:rect l="l" t="t" r="r" b="b"/>
              <a:pathLst>
                <a:path w="1564" h="15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1908375" y="4047075"/>
              <a:ext cx="37750" cy="37600"/>
            </a:xfrm>
            <a:custGeom>
              <a:avLst/>
              <a:gdLst/>
              <a:ahLst/>
              <a:cxnLst/>
              <a:rect l="l" t="t" r="r" b="b"/>
              <a:pathLst>
                <a:path w="1510" h="150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1909500" y="4048425"/>
              <a:ext cx="36500" cy="36425"/>
            </a:xfrm>
            <a:custGeom>
              <a:avLst/>
              <a:gdLst/>
              <a:ahLst/>
              <a:cxnLst/>
              <a:rect l="l" t="t" r="r" b="b"/>
              <a:pathLst>
                <a:path w="1460" h="145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1910625" y="4049550"/>
              <a:ext cx="35500" cy="35125"/>
            </a:xfrm>
            <a:custGeom>
              <a:avLst/>
              <a:gdLst/>
              <a:ahLst/>
              <a:cxnLst/>
              <a:rect l="l" t="t" r="r" b="b"/>
              <a:pathLst>
                <a:path w="1420" h="14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1911750" y="4050675"/>
              <a:ext cx="34250" cy="34000"/>
            </a:xfrm>
            <a:custGeom>
              <a:avLst/>
              <a:gdLst/>
              <a:ahLst/>
              <a:cxnLst/>
              <a:rect l="l" t="t" r="r" b="b"/>
              <a:pathLst>
                <a:path w="1370" h="136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1912975" y="4051800"/>
              <a:ext cx="33025" cy="32875"/>
            </a:xfrm>
            <a:custGeom>
              <a:avLst/>
              <a:gdLst/>
              <a:ahLst/>
              <a:cxnLst/>
              <a:rect l="l" t="t" r="r" b="b"/>
              <a:pathLst>
                <a:path w="1321" h="13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914200" y="405312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1915325" y="4054250"/>
              <a:ext cx="30675" cy="30300"/>
            </a:xfrm>
            <a:custGeom>
              <a:avLst/>
              <a:gdLst/>
              <a:ahLst/>
              <a:cxnLst/>
              <a:rect l="l" t="t" r="r" b="b"/>
              <a:pathLst>
                <a:path w="1227" h="121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1916575" y="4055400"/>
              <a:ext cx="29325" cy="29175"/>
            </a:xfrm>
            <a:custGeom>
              <a:avLst/>
              <a:gdLst/>
              <a:ahLst/>
              <a:cxnLst/>
              <a:rect l="l" t="t" r="r" b="b"/>
              <a:pathLst>
                <a:path w="1173" h="11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1917700" y="4056625"/>
              <a:ext cx="28200" cy="27825"/>
            </a:xfrm>
            <a:custGeom>
              <a:avLst/>
              <a:gdLst/>
              <a:ahLst/>
              <a:cxnLst/>
              <a:rect l="l" t="t" r="r" b="b"/>
              <a:pathLst>
                <a:path w="1128" h="111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918825" y="4057750"/>
              <a:ext cx="26975" cy="26700"/>
            </a:xfrm>
            <a:custGeom>
              <a:avLst/>
              <a:gdLst/>
              <a:ahLst/>
              <a:cxnLst/>
              <a:rect l="l" t="t" r="r" b="b"/>
              <a:pathLst>
                <a:path w="1079" h="1068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1920150" y="4058975"/>
              <a:ext cx="25850" cy="25600"/>
            </a:xfrm>
            <a:custGeom>
              <a:avLst/>
              <a:gdLst/>
              <a:ahLst/>
              <a:cxnLst/>
              <a:rect l="l" t="t" r="r" b="b"/>
              <a:pathLst>
                <a:path w="1034" h="102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1921275" y="406020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1922400" y="406132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1923525" y="4062450"/>
              <a:ext cx="22275" cy="22000"/>
            </a:xfrm>
            <a:custGeom>
              <a:avLst/>
              <a:gdLst/>
              <a:ahLst/>
              <a:cxnLst/>
              <a:rect l="l" t="t" r="r" b="b"/>
              <a:pathLst>
                <a:path w="891" h="88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1924875" y="4063800"/>
              <a:ext cx="20925" cy="20625"/>
            </a:xfrm>
            <a:custGeom>
              <a:avLst/>
              <a:gdLst/>
              <a:ahLst/>
              <a:cxnLst/>
              <a:rect l="l" t="t" r="r" b="b"/>
              <a:pathLst>
                <a:path w="837" h="8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1926000" y="4064925"/>
              <a:ext cx="19800" cy="19400"/>
            </a:xfrm>
            <a:custGeom>
              <a:avLst/>
              <a:gdLst/>
              <a:ahLst/>
              <a:cxnLst/>
              <a:rect l="l" t="t" r="r" b="b"/>
              <a:pathLst>
                <a:path w="792" h="77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1927125" y="4066050"/>
              <a:ext cx="18675" cy="18275"/>
            </a:xfrm>
            <a:custGeom>
              <a:avLst/>
              <a:gdLst/>
              <a:ahLst/>
              <a:cxnLst/>
              <a:rect l="l" t="t" r="r" b="b"/>
              <a:pathLst>
                <a:path w="747" h="731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1928350" y="4067175"/>
              <a:ext cx="17250" cy="16975"/>
            </a:xfrm>
            <a:custGeom>
              <a:avLst/>
              <a:gdLst/>
              <a:ahLst/>
              <a:cxnLst/>
              <a:rect l="l" t="t" r="r" b="b"/>
              <a:pathLst>
                <a:path w="690" h="67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1929475" y="4068500"/>
              <a:ext cx="16125" cy="15825"/>
            </a:xfrm>
            <a:custGeom>
              <a:avLst/>
              <a:gdLst/>
              <a:ahLst/>
              <a:cxnLst/>
              <a:rect l="l" t="t" r="r" b="b"/>
              <a:pathLst>
                <a:path w="645" h="63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1930700" y="4069650"/>
              <a:ext cx="14900" cy="14675"/>
            </a:xfrm>
            <a:custGeom>
              <a:avLst/>
              <a:gdLst/>
              <a:ahLst/>
              <a:cxnLst/>
              <a:rect l="l" t="t" r="r" b="b"/>
              <a:pathLst>
                <a:path w="596" h="5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1931950" y="4070775"/>
              <a:ext cx="13650" cy="13375"/>
            </a:xfrm>
            <a:custGeom>
              <a:avLst/>
              <a:gdLst/>
              <a:ahLst/>
              <a:cxnLst/>
              <a:rect l="l" t="t" r="r" b="b"/>
              <a:pathLst>
                <a:path w="546" h="53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1933075" y="4072000"/>
              <a:ext cx="12425" cy="12150"/>
            </a:xfrm>
            <a:custGeom>
              <a:avLst/>
              <a:gdLst/>
              <a:ahLst/>
              <a:cxnLst/>
              <a:rect l="l" t="t" r="r" b="b"/>
              <a:pathLst>
                <a:path w="497" h="48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1934200" y="4073125"/>
              <a:ext cx="11300" cy="11050"/>
            </a:xfrm>
            <a:custGeom>
              <a:avLst/>
              <a:gdLst/>
              <a:ahLst/>
              <a:cxnLst/>
              <a:rect l="l" t="t" r="r" b="b"/>
              <a:pathLst>
                <a:path w="452" h="442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1935525" y="4074350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2231800" y="4090250"/>
              <a:ext cx="108175" cy="107750"/>
            </a:xfrm>
            <a:custGeom>
              <a:avLst/>
              <a:gdLst/>
              <a:ahLst/>
              <a:cxnLst/>
              <a:rect l="l" t="t" r="r" b="b"/>
              <a:pathLst>
                <a:path w="4327" h="4310" extrusionOk="0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2232925" y="4091375"/>
              <a:ext cx="107150" cy="106625"/>
            </a:xfrm>
            <a:custGeom>
              <a:avLst/>
              <a:gdLst/>
              <a:ahLst/>
              <a:cxnLst/>
              <a:rect l="l" t="t" r="r" b="b"/>
              <a:pathLst>
                <a:path w="4286" h="4265" extrusionOk="0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2234050" y="4092700"/>
              <a:ext cx="105825" cy="105175"/>
            </a:xfrm>
            <a:custGeom>
              <a:avLst/>
              <a:gdLst/>
              <a:ahLst/>
              <a:cxnLst/>
              <a:rect l="l" t="t" r="r" b="b"/>
              <a:pathLst>
                <a:path w="4233" h="420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2235375" y="4093825"/>
              <a:ext cx="104700" cy="104050"/>
            </a:xfrm>
            <a:custGeom>
              <a:avLst/>
              <a:gdLst/>
              <a:ahLst/>
              <a:cxnLst/>
              <a:rect l="l" t="t" r="r" b="b"/>
              <a:pathLst>
                <a:path w="4188" h="4162" extrusionOk="0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2236500" y="4095050"/>
              <a:ext cx="103475" cy="102825"/>
            </a:xfrm>
            <a:custGeom>
              <a:avLst/>
              <a:gdLst/>
              <a:ahLst/>
              <a:cxnLst/>
              <a:rect l="l" t="t" r="r" b="b"/>
              <a:pathLst>
                <a:path w="4139" h="4113" extrusionOk="0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2237625" y="4096200"/>
              <a:ext cx="102350" cy="101575"/>
            </a:xfrm>
            <a:custGeom>
              <a:avLst/>
              <a:gdLst/>
              <a:ahLst/>
              <a:cxnLst/>
              <a:rect l="l" t="t" r="r" b="b"/>
              <a:pathLst>
                <a:path w="4094" h="4063" extrusionOk="0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2238775" y="4097425"/>
              <a:ext cx="101000" cy="100450"/>
            </a:xfrm>
            <a:custGeom>
              <a:avLst/>
              <a:gdLst/>
              <a:ahLst/>
              <a:cxnLst/>
              <a:rect l="l" t="t" r="r" b="b"/>
              <a:pathLst>
                <a:path w="4040" h="4018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2240000" y="4098650"/>
              <a:ext cx="99875" cy="99250"/>
            </a:xfrm>
            <a:custGeom>
              <a:avLst/>
              <a:gdLst/>
              <a:ahLst/>
              <a:cxnLst/>
              <a:rect l="l" t="t" r="r" b="b"/>
              <a:pathLst>
                <a:path w="3995" h="397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2241225" y="4099775"/>
              <a:ext cx="98550" cy="98000"/>
            </a:xfrm>
            <a:custGeom>
              <a:avLst/>
              <a:gdLst/>
              <a:ahLst/>
              <a:cxnLst/>
              <a:rect l="l" t="t" r="r" b="b"/>
              <a:pathLst>
                <a:path w="3942" h="392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2242350" y="4100900"/>
              <a:ext cx="97425" cy="96875"/>
            </a:xfrm>
            <a:custGeom>
              <a:avLst/>
              <a:gdLst/>
              <a:ahLst/>
              <a:cxnLst/>
              <a:rect l="l" t="t" r="r" b="b"/>
              <a:pathLst>
                <a:path w="3897" h="3875" extrusionOk="0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2243575" y="4102025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2244700" y="410337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2245950" y="4104500"/>
              <a:ext cx="93700" cy="93175"/>
            </a:xfrm>
            <a:custGeom>
              <a:avLst/>
              <a:gdLst/>
              <a:ahLst/>
              <a:cxnLst/>
              <a:rect l="l" t="t" r="r" b="b"/>
              <a:pathLst>
                <a:path w="3748" h="3727" extrusionOk="0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2247175" y="4105625"/>
              <a:ext cx="92475" cy="92050"/>
            </a:xfrm>
            <a:custGeom>
              <a:avLst/>
              <a:gdLst/>
              <a:ahLst/>
              <a:cxnLst/>
              <a:rect l="l" t="t" r="r" b="b"/>
              <a:pathLst>
                <a:path w="3699" h="3682" extrusionOk="0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2248300" y="4106750"/>
              <a:ext cx="91250" cy="90925"/>
            </a:xfrm>
            <a:custGeom>
              <a:avLst/>
              <a:gdLst/>
              <a:ahLst/>
              <a:cxnLst/>
              <a:rect l="l" t="t" r="r" b="b"/>
              <a:pathLst>
                <a:path w="3650" h="3637" extrusionOk="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2249425" y="4108075"/>
              <a:ext cx="90125" cy="89600"/>
            </a:xfrm>
            <a:custGeom>
              <a:avLst/>
              <a:gdLst/>
              <a:ahLst/>
              <a:cxnLst/>
              <a:rect l="l" t="t" r="r" b="b"/>
              <a:pathLst>
                <a:path w="3605" h="3584" extrusionOk="0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2250550" y="4109200"/>
              <a:ext cx="89000" cy="88475"/>
            </a:xfrm>
            <a:custGeom>
              <a:avLst/>
              <a:gdLst/>
              <a:ahLst/>
              <a:cxnLst/>
              <a:rect l="l" t="t" r="r" b="b"/>
              <a:pathLst>
                <a:path w="3560" h="3539" extrusionOk="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2251875" y="411045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2253025" y="4111575"/>
              <a:ext cx="86425" cy="85900"/>
            </a:xfrm>
            <a:custGeom>
              <a:avLst/>
              <a:gdLst/>
              <a:ahLst/>
              <a:cxnLst/>
              <a:rect l="l" t="t" r="r" b="b"/>
              <a:pathLst>
                <a:path w="3457" h="3436" extrusionOk="0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254150" y="4112800"/>
              <a:ext cx="85300" cy="84875"/>
            </a:xfrm>
            <a:custGeom>
              <a:avLst/>
              <a:gdLst/>
              <a:ahLst/>
              <a:cxnLst/>
              <a:rect l="l" t="t" r="r" b="b"/>
              <a:pathLst>
                <a:path w="3412" h="3395" extrusionOk="0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2255375" y="4114025"/>
              <a:ext cx="84075" cy="83650"/>
            </a:xfrm>
            <a:custGeom>
              <a:avLst/>
              <a:gdLst/>
              <a:ahLst/>
              <a:cxnLst/>
              <a:rect l="l" t="t" r="r" b="b"/>
              <a:pathLst>
                <a:path w="3363" h="3346" extrusionOk="0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2256600" y="4115150"/>
              <a:ext cx="82850" cy="82325"/>
            </a:xfrm>
            <a:custGeom>
              <a:avLst/>
              <a:gdLst/>
              <a:ahLst/>
              <a:cxnLst/>
              <a:rect l="l" t="t" r="r" b="b"/>
              <a:pathLst>
                <a:path w="3314" h="32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2257725" y="4116275"/>
              <a:ext cx="81525" cy="81100"/>
            </a:xfrm>
            <a:custGeom>
              <a:avLst/>
              <a:gdLst/>
              <a:ahLst/>
              <a:cxnLst/>
              <a:rect l="l" t="t" r="r" b="b"/>
              <a:pathLst>
                <a:path w="3261" h="3244" extrusionOk="0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2258950" y="4117400"/>
              <a:ext cx="80300" cy="79975"/>
            </a:xfrm>
            <a:custGeom>
              <a:avLst/>
              <a:gdLst/>
              <a:ahLst/>
              <a:cxnLst/>
              <a:rect l="l" t="t" r="r" b="b"/>
              <a:pathLst>
                <a:path w="3212" h="3199" extrusionOk="0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2260075" y="411875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2261225" y="4119875"/>
              <a:ext cx="78025" cy="77500"/>
            </a:xfrm>
            <a:custGeom>
              <a:avLst/>
              <a:gdLst/>
              <a:ahLst/>
              <a:cxnLst/>
              <a:rect l="l" t="t" r="r" b="b"/>
              <a:pathLst>
                <a:path w="3121" h="3100" extrusionOk="0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2262550" y="4121000"/>
              <a:ext cx="76600" cy="76375"/>
            </a:xfrm>
            <a:custGeom>
              <a:avLst/>
              <a:gdLst/>
              <a:ahLst/>
              <a:cxnLst/>
              <a:rect l="l" t="t" r="r" b="b"/>
              <a:pathLst>
                <a:path w="3064" h="3055" extrusionOk="0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2263675" y="4122125"/>
              <a:ext cx="75475" cy="75150"/>
            </a:xfrm>
            <a:custGeom>
              <a:avLst/>
              <a:gdLst/>
              <a:ahLst/>
              <a:cxnLst/>
              <a:rect l="l" t="t" r="r" b="b"/>
              <a:pathLst>
                <a:path w="3019" h="3006" extrusionOk="0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2264800" y="4123450"/>
              <a:ext cx="74250" cy="73925"/>
            </a:xfrm>
            <a:custGeom>
              <a:avLst/>
              <a:gdLst/>
              <a:ahLst/>
              <a:cxnLst/>
              <a:rect l="l" t="t" r="r" b="b"/>
              <a:pathLst>
                <a:path w="2970" h="295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2265925" y="4124575"/>
              <a:ext cx="73225" cy="72800"/>
            </a:xfrm>
            <a:custGeom>
              <a:avLst/>
              <a:gdLst/>
              <a:ahLst/>
              <a:cxnLst/>
              <a:rect l="l" t="t" r="r" b="b"/>
              <a:pathLst>
                <a:path w="2929" h="291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2267150" y="4125825"/>
              <a:ext cx="71900" cy="71450"/>
            </a:xfrm>
            <a:custGeom>
              <a:avLst/>
              <a:gdLst/>
              <a:ahLst/>
              <a:cxnLst/>
              <a:rect l="l" t="t" r="r" b="b"/>
              <a:pathLst>
                <a:path w="2876" h="2858" extrusionOk="0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2268400" y="4126950"/>
              <a:ext cx="70650" cy="70300"/>
            </a:xfrm>
            <a:custGeom>
              <a:avLst/>
              <a:gdLst/>
              <a:ahLst/>
              <a:cxnLst/>
              <a:rect l="l" t="t" r="r" b="b"/>
              <a:pathLst>
                <a:path w="2826" h="2812" extrusionOk="0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2269525" y="4128175"/>
              <a:ext cx="69425" cy="69075"/>
            </a:xfrm>
            <a:custGeom>
              <a:avLst/>
              <a:gdLst/>
              <a:ahLst/>
              <a:cxnLst/>
              <a:rect l="l" t="t" r="r" b="b"/>
              <a:pathLst>
                <a:path w="2777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2270750" y="4129400"/>
              <a:ext cx="68300" cy="67725"/>
            </a:xfrm>
            <a:custGeom>
              <a:avLst/>
              <a:gdLst/>
              <a:ahLst/>
              <a:cxnLst/>
              <a:rect l="l" t="t" r="r" b="b"/>
              <a:pathLst>
                <a:path w="2732" h="2709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2271875" y="4130525"/>
              <a:ext cx="67075" cy="66600"/>
            </a:xfrm>
            <a:custGeom>
              <a:avLst/>
              <a:gdLst/>
              <a:ahLst/>
              <a:cxnLst/>
              <a:rect l="l" t="t" r="r" b="b"/>
              <a:pathLst>
                <a:path w="2683" h="2664" extrusionOk="0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2273100" y="4131650"/>
              <a:ext cx="65950" cy="65475"/>
            </a:xfrm>
            <a:custGeom>
              <a:avLst/>
              <a:gdLst/>
              <a:ahLst/>
              <a:cxnLst/>
              <a:rect l="l" t="t" r="r" b="b"/>
              <a:pathLst>
                <a:path w="2638" h="2619" extrusionOk="0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2274325" y="4132775"/>
              <a:ext cx="64625" cy="64175"/>
            </a:xfrm>
            <a:custGeom>
              <a:avLst/>
              <a:gdLst/>
              <a:ahLst/>
              <a:cxnLst/>
              <a:rect l="l" t="t" r="r" b="b"/>
              <a:pathLst>
                <a:path w="2585" h="2567" extrusionOk="0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2275475" y="413412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2276600" y="413525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2277725" y="4136375"/>
              <a:ext cx="61225" cy="60575"/>
            </a:xfrm>
            <a:custGeom>
              <a:avLst/>
              <a:gdLst/>
              <a:ahLst/>
              <a:cxnLst/>
              <a:rect l="l" t="t" r="r" b="b"/>
              <a:pathLst>
                <a:path w="2449" h="242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2279050" y="4137600"/>
              <a:ext cx="59700" cy="59350"/>
            </a:xfrm>
            <a:custGeom>
              <a:avLst/>
              <a:gdLst/>
              <a:ahLst/>
              <a:cxnLst/>
              <a:rect l="l" t="t" r="r" b="b"/>
              <a:pathLst>
                <a:path w="2388" h="237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2280175" y="4138825"/>
              <a:ext cx="58575" cy="58300"/>
            </a:xfrm>
            <a:custGeom>
              <a:avLst/>
              <a:gdLst/>
              <a:ahLst/>
              <a:cxnLst/>
              <a:rect l="l" t="t" r="r" b="b"/>
              <a:pathLst>
                <a:path w="2343" h="23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2281300" y="4139950"/>
              <a:ext cx="57450" cy="56900"/>
            </a:xfrm>
            <a:custGeom>
              <a:avLst/>
              <a:gdLst/>
              <a:ahLst/>
              <a:cxnLst/>
              <a:rect l="l" t="t" r="r" b="b"/>
              <a:pathLst>
                <a:path w="2298" h="227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2282550" y="4141200"/>
              <a:ext cx="56200" cy="55650"/>
            </a:xfrm>
            <a:custGeom>
              <a:avLst/>
              <a:gdLst/>
              <a:ahLst/>
              <a:cxnLst/>
              <a:rect l="l" t="t" r="r" b="b"/>
              <a:pathLst>
                <a:path w="2248" h="222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2283775" y="4142325"/>
              <a:ext cx="54850" cy="54525"/>
            </a:xfrm>
            <a:custGeom>
              <a:avLst/>
              <a:gdLst/>
              <a:ahLst/>
              <a:cxnLst/>
              <a:rect l="l" t="t" r="r" b="b"/>
              <a:pathLst>
                <a:path w="2194" h="21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2284900" y="4143550"/>
              <a:ext cx="53625" cy="53300"/>
            </a:xfrm>
            <a:custGeom>
              <a:avLst/>
              <a:gdLst/>
              <a:ahLst/>
              <a:cxnLst/>
              <a:rect l="l" t="t" r="r" b="b"/>
              <a:pathLst>
                <a:path w="2145" h="213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2286125" y="4144775"/>
              <a:ext cx="52500" cy="52075"/>
            </a:xfrm>
            <a:custGeom>
              <a:avLst/>
              <a:gdLst/>
              <a:ahLst/>
              <a:cxnLst/>
              <a:rect l="l" t="t" r="r" b="b"/>
              <a:pathLst>
                <a:path w="2100" h="208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2287250" y="4145900"/>
              <a:ext cx="51275" cy="50950"/>
            </a:xfrm>
            <a:custGeom>
              <a:avLst/>
              <a:gdLst/>
              <a:ahLst/>
              <a:cxnLst/>
              <a:rect l="l" t="t" r="r" b="b"/>
              <a:pathLst>
                <a:path w="2051" h="203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2288375" y="4147025"/>
              <a:ext cx="50150" cy="49725"/>
            </a:xfrm>
            <a:custGeom>
              <a:avLst/>
              <a:gdLst/>
              <a:ahLst/>
              <a:cxnLst/>
              <a:rect l="l" t="t" r="r" b="b"/>
              <a:pathLst>
                <a:path w="2006" h="198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2289725" y="4148175"/>
              <a:ext cx="48700" cy="48550"/>
            </a:xfrm>
            <a:custGeom>
              <a:avLst/>
              <a:gdLst/>
              <a:ahLst/>
              <a:cxnLst/>
              <a:rect l="l" t="t" r="r" b="b"/>
              <a:pathLst>
                <a:path w="1948" h="194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2290850" y="4149500"/>
              <a:ext cx="47575" cy="47350"/>
            </a:xfrm>
            <a:custGeom>
              <a:avLst/>
              <a:gdLst/>
              <a:ahLst/>
              <a:cxnLst/>
              <a:rect l="l" t="t" r="r" b="b"/>
              <a:pathLst>
                <a:path w="1903" h="18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2291975" y="4150625"/>
              <a:ext cx="46450" cy="46125"/>
            </a:xfrm>
            <a:custGeom>
              <a:avLst/>
              <a:gdLst/>
              <a:ahLst/>
              <a:cxnLst/>
              <a:rect l="l" t="t" r="r" b="b"/>
              <a:pathLst>
                <a:path w="1858" h="184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2293100" y="4151750"/>
              <a:ext cx="45325" cy="44850"/>
            </a:xfrm>
            <a:custGeom>
              <a:avLst/>
              <a:gdLst/>
              <a:ahLst/>
              <a:cxnLst/>
              <a:rect l="l" t="t" r="r" b="b"/>
              <a:pathLst>
                <a:path w="1813" h="179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2294325" y="415297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2295550" y="4154200"/>
              <a:ext cx="42675" cy="42400"/>
            </a:xfrm>
            <a:custGeom>
              <a:avLst/>
              <a:gdLst/>
              <a:ahLst/>
              <a:cxnLst/>
              <a:rect l="l" t="t" r="r" b="b"/>
              <a:pathLst>
                <a:path w="1707" h="1696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2296675" y="4155350"/>
              <a:ext cx="41550" cy="41250"/>
            </a:xfrm>
            <a:custGeom>
              <a:avLst/>
              <a:gdLst/>
              <a:ahLst/>
              <a:cxnLst/>
              <a:rect l="l" t="t" r="r" b="b"/>
              <a:pathLst>
                <a:path w="1662" h="165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2297925" y="4156575"/>
              <a:ext cx="40300" cy="40025"/>
            </a:xfrm>
            <a:custGeom>
              <a:avLst/>
              <a:gdLst/>
              <a:ahLst/>
              <a:cxnLst/>
              <a:rect l="l" t="t" r="r" b="b"/>
              <a:pathLst>
                <a:path w="1612" h="160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2299050" y="4157700"/>
              <a:ext cx="39075" cy="38725"/>
            </a:xfrm>
            <a:custGeom>
              <a:avLst/>
              <a:gdLst/>
              <a:ahLst/>
              <a:cxnLst/>
              <a:rect l="l" t="t" r="r" b="b"/>
              <a:pathLst>
                <a:path w="1563" h="154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2300275" y="4158925"/>
              <a:ext cx="37850" cy="37675"/>
            </a:xfrm>
            <a:custGeom>
              <a:avLst/>
              <a:gdLst/>
              <a:ahLst/>
              <a:cxnLst/>
              <a:rect l="l" t="t" r="r" b="b"/>
              <a:pathLst>
                <a:path w="1514" h="150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2301500" y="4160150"/>
              <a:ext cx="36625" cy="36450"/>
            </a:xfrm>
            <a:custGeom>
              <a:avLst/>
              <a:gdLst/>
              <a:ahLst/>
              <a:cxnLst/>
              <a:rect l="l" t="t" r="r" b="b"/>
              <a:pathLst>
                <a:path w="1465" h="14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2302625" y="4161275"/>
              <a:ext cx="35500" cy="35150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2303750" y="4162400"/>
              <a:ext cx="34275" cy="34025"/>
            </a:xfrm>
            <a:custGeom>
              <a:avLst/>
              <a:gdLst/>
              <a:ahLst/>
              <a:cxnLst/>
              <a:rect l="l" t="t" r="r" b="b"/>
              <a:pathLst>
                <a:path w="1371" h="136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2304875" y="4163550"/>
              <a:ext cx="33150" cy="32875"/>
            </a:xfrm>
            <a:custGeom>
              <a:avLst/>
              <a:gdLst/>
              <a:ahLst/>
              <a:cxnLst/>
              <a:rect l="l" t="t" r="r" b="b"/>
              <a:pathLst>
                <a:path w="1326" h="131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2306225" y="416487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2307350" y="4166000"/>
              <a:ext cx="30675" cy="30325"/>
            </a:xfrm>
            <a:custGeom>
              <a:avLst/>
              <a:gdLst/>
              <a:ahLst/>
              <a:cxnLst/>
              <a:rect l="l" t="t" r="r" b="b"/>
              <a:pathLst>
                <a:path w="1227" h="1213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2308475" y="4167125"/>
              <a:ext cx="29450" cy="29200"/>
            </a:xfrm>
            <a:custGeom>
              <a:avLst/>
              <a:gdLst/>
              <a:ahLst/>
              <a:cxnLst/>
              <a:rect l="l" t="t" r="r" b="b"/>
              <a:pathLst>
                <a:path w="1178" h="116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2309700" y="4168350"/>
              <a:ext cx="28225" cy="27850"/>
            </a:xfrm>
            <a:custGeom>
              <a:avLst/>
              <a:gdLst/>
              <a:ahLst/>
              <a:cxnLst/>
              <a:rect l="l" t="t" r="r" b="b"/>
              <a:pathLst>
                <a:path w="1129" h="111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2310925" y="4169600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2312050" y="4170725"/>
              <a:ext cx="25975" cy="25600"/>
            </a:xfrm>
            <a:custGeom>
              <a:avLst/>
              <a:gdLst/>
              <a:ahLst/>
              <a:cxnLst/>
              <a:rect l="l" t="t" r="r" b="b"/>
              <a:pathLst>
                <a:path w="1039" h="102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2313300" y="417195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2314425" y="417307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2315550" y="4174300"/>
              <a:ext cx="22175" cy="22025"/>
            </a:xfrm>
            <a:custGeom>
              <a:avLst/>
              <a:gdLst/>
              <a:ahLst/>
              <a:cxnLst/>
              <a:rect l="l" t="t" r="r" b="b"/>
              <a:pathLst>
                <a:path w="887" h="881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2316875" y="4175525"/>
              <a:ext cx="21050" cy="20650"/>
            </a:xfrm>
            <a:custGeom>
              <a:avLst/>
              <a:gdLst/>
              <a:ahLst/>
              <a:cxnLst/>
              <a:rect l="l" t="t" r="r" b="b"/>
              <a:pathLst>
                <a:path w="842" h="8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2318000" y="4176650"/>
              <a:ext cx="19725" cy="19425"/>
            </a:xfrm>
            <a:custGeom>
              <a:avLst/>
              <a:gdLst/>
              <a:ahLst/>
              <a:cxnLst/>
              <a:rect l="l" t="t" r="r" b="b"/>
              <a:pathLst>
                <a:path w="789" h="77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2319125" y="4177800"/>
              <a:ext cx="18600" cy="18275"/>
            </a:xfrm>
            <a:custGeom>
              <a:avLst/>
              <a:gdLst/>
              <a:ahLst/>
              <a:cxnLst/>
              <a:rect l="l" t="t" r="r" b="b"/>
              <a:pathLst>
                <a:path w="744" h="7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2320275" y="4178925"/>
              <a:ext cx="17325" cy="16975"/>
            </a:xfrm>
            <a:custGeom>
              <a:avLst/>
              <a:gdLst/>
              <a:ahLst/>
              <a:cxnLst/>
              <a:rect l="l" t="t" r="r" b="b"/>
              <a:pathLst>
                <a:path w="693" h="67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2321500" y="4180250"/>
              <a:ext cx="16100" cy="15825"/>
            </a:xfrm>
            <a:custGeom>
              <a:avLst/>
              <a:gdLst/>
              <a:ahLst/>
              <a:cxnLst/>
              <a:rect l="l" t="t" r="r" b="b"/>
              <a:pathLst>
                <a:path w="644" h="633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2322725" y="4181375"/>
              <a:ext cx="14875" cy="14700"/>
            </a:xfrm>
            <a:custGeom>
              <a:avLst/>
              <a:gdLst/>
              <a:ahLst/>
              <a:cxnLst/>
              <a:rect l="l" t="t" r="r" b="b"/>
              <a:pathLst>
                <a:path w="595" h="58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2323850" y="4182500"/>
              <a:ext cx="13750" cy="13400"/>
            </a:xfrm>
            <a:custGeom>
              <a:avLst/>
              <a:gdLst/>
              <a:ahLst/>
              <a:cxnLst/>
              <a:rect l="l" t="t" r="r" b="b"/>
              <a:pathLst>
                <a:path w="550" h="53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2325075" y="4183725"/>
              <a:ext cx="12425" cy="12175"/>
            </a:xfrm>
            <a:custGeom>
              <a:avLst/>
              <a:gdLst/>
              <a:ahLst/>
              <a:cxnLst/>
              <a:rect l="l" t="t" r="r" b="b"/>
              <a:pathLst>
                <a:path w="497" h="48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2326200" y="4184975"/>
              <a:ext cx="11300" cy="11100"/>
            </a:xfrm>
            <a:custGeom>
              <a:avLst/>
              <a:gdLst/>
              <a:ahLst/>
              <a:cxnLst/>
              <a:rect l="l" t="t" r="r" b="b"/>
              <a:pathLst>
                <a:path w="452" h="4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2327450" y="41861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2526200" y="3979025"/>
              <a:ext cx="84200" cy="83675"/>
            </a:xfrm>
            <a:custGeom>
              <a:avLst/>
              <a:gdLst/>
              <a:ahLst/>
              <a:cxnLst/>
              <a:rect l="l" t="t" r="r" b="b"/>
              <a:pathLst>
                <a:path w="3368" h="3347" extrusionOk="0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2527125" y="3979950"/>
              <a:ext cx="83175" cy="82600"/>
            </a:xfrm>
            <a:custGeom>
              <a:avLst/>
              <a:gdLst/>
              <a:ahLst/>
              <a:cxnLst/>
              <a:rect l="l" t="t" r="r" b="b"/>
              <a:pathLst>
                <a:path w="3327" h="330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2528050" y="3980875"/>
              <a:ext cx="82350" cy="81725"/>
            </a:xfrm>
            <a:custGeom>
              <a:avLst/>
              <a:gdLst/>
              <a:ahLst/>
              <a:cxnLst/>
              <a:rect l="l" t="t" r="r" b="b"/>
              <a:pathLst>
                <a:path w="3294" h="3269" extrusionOk="0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2528875" y="3981775"/>
              <a:ext cx="81425" cy="80575"/>
            </a:xfrm>
            <a:custGeom>
              <a:avLst/>
              <a:gdLst/>
              <a:ahLst/>
              <a:cxnLst/>
              <a:rect l="l" t="t" r="r" b="b"/>
              <a:pathLst>
                <a:path w="3257" h="322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2529800" y="3982600"/>
              <a:ext cx="80400" cy="79825"/>
            </a:xfrm>
            <a:custGeom>
              <a:avLst/>
              <a:gdLst/>
              <a:ahLst/>
              <a:cxnLst/>
              <a:rect l="l" t="t" r="r" b="b"/>
              <a:pathLst>
                <a:path w="3216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2530725" y="3983525"/>
              <a:ext cx="79475" cy="78900"/>
            </a:xfrm>
            <a:custGeom>
              <a:avLst/>
              <a:gdLst/>
              <a:ahLst/>
              <a:cxnLst/>
              <a:rect l="l" t="t" r="r" b="b"/>
              <a:pathLst>
                <a:path w="3179" h="315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2531650" y="3984450"/>
              <a:ext cx="78650" cy="77800"/>
            </a:xfrm>
            <a:custGeom>
              <a:avLst/>
              <a:gdLst/>
              <a:ahLst/>
              <a:cxnLst/>
              <a:rect l="l" t="t" r="r" b="b"/>
              <a:pathLst>
                <a:path w="3146" h="3112" extrusionOk="0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2532675" y="3985475"/>
              <a:ext cx="77525" cy="76950"/>
            </a:xfrm>
            <a:custGeom>
              <a:avLst/>
              <a:gdLst/>
              <a:ahLst/>
              <a:cxnLst/>
              <a:rect l="l" t="t" r="r" b="b"/>
              <a:pathLst>
                <a:path w="3101" h="3078" extrusionOk="0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2533500" y="3986300"/>
              <a:ext cx="76700" cy="75950"/>
            </a:xfrm>
            <a:custGeom>
              <a:avLst/>
              <a:gdLst/>
              <a:ahLst/>
              <a:cxnLst/>
              <a:rect l="l" t="t" r="r" b="b"/>
              <a:pathLst>
                <a:path w="3068" h="3038" extrusionOk="0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2534425" y="3987225"/>
              <a:ext cx="75775" cy="75200"/>
            </a:xfrm>
            <a:custGeom>
              <a:avLst/>
              <a:gdLst/>
              <a:ahLst/>
              <a:cxnLst/>
              <a:rect l="l" t="t" r="r" b="b"/>
              <a:pathLst>
                <a:path w="3031" h="3008" extrusionOk="0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2535325" y="3988150"/>
              <a:ext cx="74775" cy="74200"/>
            </a:xfrm>
            <a:custGeom>
              <a:avLst/>
              <a:gdLst/>
              <a:ahLst/>
              <a:cxnLst/>
              <a:rect l="l" t="t" r="r" b="b"/>
              <a:pathLst>
                <a:path w="2991" h="2968" extrusionOk="0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2536250" y="3989075"/>
              <a:ext cx="73850" cy="73175"/>
            </a:xfrm>
            <a:custGeom>
              <a:avLst/>
              <a:gdLst/>
              <a:ahLst/>
              <a:cxnLst/>
              <a:rect l="l" t="t" r="r" b="b"/>
              <a:pathLst>
                <a:path w="2954" h="29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2537075" y="3989975"/>
              <a:ext cx="72825" cy="72300"/>
            </a:xfrm>
            <a:custGeom>
              <a:avLst/>
              <a:gdLst/>
              <a:ahLst/>
              <a:cxnLst/>
              <a:rect l="l" t="t" r="r" b="b"/>
              <a:pathLst>
                <a:path w="2913" h="2892" extrusionOk="0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2538000" y="3990800"/>
              <a:ext cx="72200" cy="71325"/>
            </a:xfrm>
            <a:custGeom>
              <a:avLst/>
              <a:gdLst/>
              <a:ahLst/>
              <a:cxnLst/>
              <a:rect l="l" t="t" r="r" b="b"/>
              <a:pathLst>
                <a:path w="2888" h="2853" extrusionOk="0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2538925" y="3991825"/>
              <a:ext cx="71175" cy="70450"/>
            </a:xfrm>
            <a:custGeom>
              <a:avLst/>
              <a:gdLst/>
              <a:ahLst/>
              <a:cxnLst/>
              <a:rect l="l" t="t" r="r" b="b"/>
              <a:pathLst>
                <a:path w="2847" h="2818" extrusionOk="0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2539950" y="3992750"/>
              <a:ext cx="69950" cy="69525"/>
            </a:xfrm>
            <a:custGeom>
              <a:avLst/>
              <a:gdLst/>
              <a:ahLst/>
              <a:cxnLst/>
              <a:rect l="l" t="t" r="r" b="b"/>
              <a:pathLst>
                <a:path w="2798" h="278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2540875" y="3993675"/>
              <a:ext cx="69025" cy="68500"/>
            </a:xfrm>
            <a:custGeom>
              <a:avLst/>
              <a:gdLst/>
              <a:ahLst/>
              <a:cxnLst/>
              <a:rect l="l" t="t" r="r" b="b"/>
              <a:pathLst>
                <a:path w="2761" h="2740" extrusionOk="0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2541700" y="3994600"/>
              <a:ext cx="68200" cy="67525"/>
            </a:xfrm>
            <a:custGeom>
              <a:avLst/>
              <a:gdLst/>
              <a:ahLst/>
              <a:cxnLst/>
              <a:rect l="l" t="t" r="r" b="b"/>
              <a:pathLst>
                <a:path w="2728" h="2701" extrusionOk="0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2542625" y="3995425"/>
              <a:ext cx="67150" cy="66600"/>
            </a:xfrm>
            <a:custGeom>
              <a:avLst/>
              <a:gdLst/>
              <a:ahLst/>
              <a:cxnLst/>
              <a:rect l="l" t="t" r="r" b="b"/>
              <a:pathLst>
                <a:path w="2686" h="266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2543525" y="3996350"/>
              <a:ext cx="66250" cy="65750"/>
            </a:xfrm>
            <a:custGeom>
              <a:avLst/>
              <a:gdLst/>
              <a:ahLst/>
              <a:cxnLst/>
              <a:rect l="l" t="t" r="r" b="b"/>
              <a:pathLst>
                <a:path w="2650" h="263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2544450" y="3997275"/>
              <a:ext cx="65450" cy="64825"/>
            </a:xfrm>
            <a:custGeom>
              <a:avLst/>
              <a:gdLst/>
              <a:ahLst/>
              <a:cxnLst/>
              <a:rect l="l" t="t" r="r" b="b"/>
              <a:pathLst>
                <a:path w="2618" h="2593" extrusionOk="0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2545275" y="3998300"/>
              <a:ext cx="64500" cy="63800"/>
            </a:xfrm>
            <a:custGeom>
              <a:avLst/>
              <a:gdLst/>
              <a:ahLst/>
              <a:cxnLst/>
              <a:rect l="l" t="t" r="r" b="b"/>
              <a:pathLst>
                <a:path w="2580" h="2552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2546300" y="3999100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2547225" y="4000025"/>
              <a:ext cx="62450" cy="61975"/>
            </a:xfrm>
            <a:custGeom>
              <a:avLst/>
              <a:gdLst/>
              <a:ahLst/>
              <a:cxnLst/>
              <a:rect l="l" t="t" r="r" b="b"/>
              <a:pathLst>
                <a:path w="2498" h="24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2548150" y="4000950"/>
              <a:ext cx="61625" cy="61050"/>
            </a:xfrm>
            <a:custGeom>
              <a:avLst/>
              <a:gdLst/>
              <a:ahLst/>
              <a:cxnLst/>
              <a:rect l="l" t="t" r="r" b="b"/>
              <a:pathLst>
                <a:path w="2465" h="2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2549075" y="4001875"/>
              <a:ext cx="60600" cy="60125"/>
            </a:xfrm>
            <a:custGeom>
              <a:avLst/>
              <a:gdLst/>
              <a:ahLst/>
              <a:cxnLst/>
              <a:rect l="l" t="t" r="r" b="b"/>
              <a:pathLst>
                <a:path w="2424" h="2405" extrusionOk="0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2549900" y="4002800"/>
              <a:ext cx="59675" cy="59100"/>
            </a:xfrm>
            <a:custGeom>
              <a:avLst/>
              <a:gdLst/>
              <a:ahLst/>
              <a:cxnLst/>
              <a:rect l="l" t="t" r="r" b="b"/>
              <a:pathLst>
                <a:path w="2387" h="2364" extrusionOk="0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2550825" y="4003825"/>
              <a:ext cx="58850" cy="58175"/>
            </a:xfrm>
            <a:custGeom>
              <a:avLst/>
              <a:gdLst/>
              <a:ahLst/>
              <a:cxnLst/>
              <a:rect l="l" t="t" r="r" b="b"/>
              <a:pathLst>
                <a:path w="2354" h="2327" extrusionOk="0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2551750" y="4004650"/>
              <a:ext cx="57925" cy="57250"/>
            </a:xfrm>
            <a:custGeom>
              <a:avLst/>
              <a:gdLst/>
              <a:ahLst/>
              <a:cxnLst/>
              <a:rect l="l" t="t" r="r" b="b"/>
              <a:pathLst>
                <a:path w="2317" h="2290" extrusionOk="0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2552650" y="4005575"/>
              <a:ext cx="56925" cy="56425"/>
            </a:xfrm>
            <a:custGeom>
              <a:avLst/>
              <a:gdLst/>
              <a:ahLst/>
              <a:cxnLst/>
              <a:rect l="l" t="t" r="r" b="b"/>
              <a:pathLst>
                <a:path w="2277" h="2257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2553675" y="4006500"/>
              <a:ext cx="55900" cy="55500"/>
            </a:xfrm>
            <a:custGeom>
              <a:avLst/>
              <a:gdLst/>
              <a:ahLst/>
              <a:cxnLst/>
              <a:rect l="l" t="t" r="r" b="b"/>
              <a:pathLst>
                <a:path w="2236" h="222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2554500" y="4007400"/>
              <a:ext cx="54875" cy="54450"/>
            </a:xfrm>
            <a:custGeom>
              <a:avLst/>
              <a:gdLst/>
              <a:ahLst/>
              <a:cxnLst/>
              <a:rect l="l" t="t" r="r" b="b"/>
              <a:pathLst>
                <a:path w="2195" h="217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2555425" y="4008225"/>
              <a:ext cx="53950" cy="53675"/>
            </a:xfrm>
            <a:custGeom>
              <a:avLst/>
              <a:gdLst/>
              <a:ahLst/>
              <a:cxnLst/>
              <a:rect l="l" t="t" r="r" b="b"/>
              <a:pathLst>
                <a:path w="2158" h="214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2556350" y="4009150"/>
              <a:ext cx="53225" cy="52600"/>
            </a:xfrm>
            <a:custGeom>
              <a:avLst/>
              <a:gdLst/>
              <a:ahLst/>
              <a:cxnLst/>
              <a:rect l="l" t="t" r="r" b="b"/>
              <a:pathLst>
                <a:path w="2129" h="210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2557275" y="4010175"/>
              <a:ext cx="52100" cy="51700"/>
            </a:xfrm>
            <a:custGeom>
              <a:avLst/>
              <a:gdLst/>
              <a:ahLst/>
              <a:cxnLst/>
              <a:rect l="l" t="t" r="r" b="b"/>
              <a:pathLst>
                <a:path w="2084" h="206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2558100" y="4011100"/>
              <a:ext cx="51475" cy="50775"/>
            </a:xfrm>
            <a:custGeom>
              <a:avLst/>
              <a:gdLst/>
              <a:ahLst/>
              <a:cxnLst/>
              <a:rect l="l" t="t" r="r" b="b"/>
              <a:pathLst>
                <a:path w="2059" h="2031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2559025" y="4011925"/>
              <a:ext cx="50350" cy="49750"/>
            </a:xfrm>
            <a:custGeom>
              <a:avLst/>
              <a:gdLst/>
              <a:ahLst/>
              <a:cxnLst/>
              <a:rect l="l" t="t" r="r" b="b"/>
              <a:pathLst>
                <a:path w="2014" h="199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2559950" y="4012850"/>
              <a:ext cx="49325" cy="48825"/>
            </a:xfrm>
            <a:custGeom>
              <a:avLst/>
              <a:gdLst/>
              <a:ahLst/>
              <a:cxnLst/>
              <a:rect l="l" t="t" r="r" b="b"/>
              <a:pathLst>
                <a:path w="1973" h="195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2560975" y="4013775"/>
              <a:ext cx="48300" cy="47800"/>
            </a:xfrm>
            <a:custGeom>
              <a:avLst/>
              <a:gdLst/>
              <a:ahLst/>
              <a:cxnLst/>
              <a:rect l="l" t="t" r="r" b="b"/>
              <a:pathLst>
                <a:path w="1932" h="19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2561875" y="4014700"/>
              <a:ext cx="47400" cy="46975"/>
            </a:xfrm>
            <a:custGeom>
              <a:avLst/>
              <a:gdLst/>
              <a:ahLst/>
              <a:cxnLst/>
              <a:rect l="l" t="t" r="r" b="b"/>
              <a:pathLst>
                <a:path w="1896" h="187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2562700" y="4015625"/>
              <a:ext cx="46575" cy="46050"/>
            </a:xfrm>
            <a:custGeom>
              <a:avLst/>
              <a:gdLst/>
              <a:ahLst/>
              <a:cxnLst/>
              <a:rect l="l" t="t" r="r" b="b"/>
              <a:pathLst>
                <a:path w="1863" h="184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2563625" y="4016650"/>
              <a:ext cx="45650" cy="45025"/>
            </a:xfrm>
            <a:custGeom>
              <a:avLst/>
              <a:gdLst/>
              <a:ahLst/>
              <a:cxnLst/>
              <a:rect l="l" t="t" r="r" b="b"/>
              <a:pathLst>
                <a:path w="1826" h="180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2564550" y="4017450"/>
              <a:ext cx="44625" cy="44225"/>
            </a:xfrm>
            <a:custGeom>
              <a:avLst/>
              <a:gdLst/>
              <a:ahLst/>
              <a:cxnLst/>
              <a:rect l="l" t="t" r="r" b="b"/>
              <a:pathLst>
                <a:path w="1785" h="176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2565475" y="4018375"/>
              <a:ext cx="43700" cy="43200"/>
            </a:xfrm>
            <a:custGeom>
              <a:avLst/>
              <a:gdLst/>
              <a:ahLst/>
              <a:cxnLst/>
              <a:rect l="l" t="t" r="r" b="b"/>
              <a:pathLst>
                <a:path w="1748" h="172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2566300" y="4019300"/>
              <a:ext cx="42875" cy="42275"/>
            </a:xfrm>
            <a:custGeom>
              <a:avLst/>
              <a:gdLst/>
              <a:ahLst/>
              <a:cxnLst/>
              <a:rect l="l" t="t" r="r" b="b"/>
              <a:pathLst>
                <a:path w="1715" h="1691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2567325" y="4020225"/>
              <a:ext cx="41750" cy="41350"/>
            </a:xfrm>
            <a:custGeom>
              <a:avLst/>
              <a:gdLst/>
              <a:ahLst/>
              <a:cxnLst/>
              <a:rect l="l" t="t" r="r" b="b"/>
              <a:pathLst>
                <a:path w="1670" h="165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2568250" y="4021050"/>
              <a:ext cx="40925" cy="40425"/>
            </a:xfrm>
            <a:custGeom>
              <a:avLst/>
              <a:gdLst/>
              <a:ahLst/>
              <a:cxnLst/>
              <a:rect l="l" t="t" r="r" b="b"/>
              <a:pathLst>
                <a:path w="1637" h="161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2569175" y="4021975"/>
              <a:ext cx="40000" cy="39500"/>
            </a:xfrm>
            <a:custGeom>
              <a:avLst/>
              <a:gdLst/>
              <a:ahLst/>
              <a:cxnLst/>
              <a:rect l="l" t="t" r="r" b="b"/>
              <a:pathLst>
                <a:path w="1600" h="158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2570100" y="4023000"/>
              <a:ext cx="38975" cy="38475"/>
            </a:xfrm>
            <a:custGeom>
              <a:avLst/>
              <a:gdLst/>
              <a:ahLst/>
              <a:cxnLst/>
              <a:rect l="l" t="t" r="r" b="b"/>
              <a:pathLst>
                <a:path w="1559" h="153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2570900" y="4023925"/>
              <a:ext cx="38075" cy="37525"/>
            </a:xfrm>
            <a:custGeom>
              <a:avLst/>
              <a:gdLst/>
              <a:ahLst/>
              <a:cxnLst/>
              <a:rect l="l" t="t" r="r" b="b"/>
              <a:pathLst>
                <a:path w="1523" h="150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2571825" y="4024750"/>
              <a:ext cx="37150" cy="36825"/>
            </a:xfrm>
            <a:custGeom>
              <a:avLst/>
              <a:gdLst/>
              <a:ahLst/>
              <a:cxnLst/>
              <a:rect l="l" t="t" r="r" b="b"/>
              <a:pathLst>
                <a:path w="1486" h="147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2572750" y="4025650"/>
              <a:ext cx="36125" cy="35850"/>
            </a:xfrm>
            <a:custGeom>
              <a:avLst/>
              <a:gdLst/>
              <a:ahLst/>
              <a:cxnLst/>
              <a:rect l="l" t="t" r="r" b="b"/>
              <a:pathLst>
                <a:path w="1445" h="143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2573675" y="4026575"/>
              <a:ext cx="35200" cy="34875"/>
            </a:xfrm>
            <a:custGeom>
              <a:avLst/>
              <a:gdLst/>
              <a:ahLst/>
              <a:cxnLst/>
              <a:rect l="l" t="t" r="r" b="b"/>
              <a:pathLst>
                <a:path w="1408" h="139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2574700" y="4027500"/>
              <a:ext cx="34050" cy="33825"/>
            </a:xfrm>
            <a:custGeom>
              <a:avLst/>
              <a:gdLst/>
              <a:ahLst/>
              <a:cxnLst/>
              <a:rect l="l" t="t" r="r" b="b"/>
              <a:pathLst>
                <a:path w="1362" h="135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2575525" y="4028525"/>
              <a:ext cx="33350" cy="32925"/>
            </a:xfrm>
            <a:custGeom>
              <a:avLst/>
              <a:gdLst/>
              <a:ahLst/>
              <a:cxnLst/>
              <a:rect l="l" t="t" r="r" b="b"/>
              <a:pathLst>
                <a:path w="1334" h="131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2576450" y="4029450"/>
              <a:ext cx="32425" cy="3200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2577375" y="4030275"/>
              <a:ext cx="31375" cy="31050"/>
            </a:xfrm>
            <a:custGeom>
              <a:avLst/>
              <a:gdLst/>
              <a:ahLst/>
              <a:cxnLst/>
              <a:rect l="l" t="t" r="r" b="b"/>
              <a:pathLst>
                <a:path w="1255" h="124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2578300" y="4031200"/>
              <a:ext cx="30575" cy="30125"/>
            </a:xfrm>
            <a:custGeom>
              <a:avLst/>
              <a:gdLst/>
              <a:ahLst/>
              <a:cxnLst/>
              <a:rect l="l" t="t" r="r" b="b"/>
              <a:pathLst>
                <a:path w="1223" h="12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2579100" y="4032125"/>
              <a:ext cx="29650" cy="29025"/>
            </a:xfrm>
            <a:custGeom>
              <a:avLst/>
              <a:gdLst/>
              <a:ahLst/>
              <a:cxnLst/>
              <a:rect l="l" t="t" r="r" b="b"/>
              <a:pathLst>
                <a:path w="1186" h="116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2580025" y="4033050"/>
              <a:ext cx="28625" cy="28075"/>
            </a:xfrm>
            <a:custGeom>
              <a:avLst/>
              <a:gdLst/>
              <a:ahLst/>
              <a:cxnLst/>
              <a:rect l="l" t="t" r="r" b="b"/>
              <a:pathLst>
                <a:path w="1145" h="11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2580950" y="4033850"/>
              <a:ext cx="27700" cy="27475"/>
            </a:xfrm>
            <a:custGeom>
              <a:avLst/>
              <a:gdLst/>
              <a:ahLst/>
              <a:cxnLst/>
              <a:rect l="l" t="t" r="r" b="b"/>
              <a:pathLst>
                <a:path w="1108" h="10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2581975" y="4034875"/>
              <a:ext cx="26775" cy="26450"/>
            </a:xfrm>
            <a:custGeom>
              <a:avLst/>
              <a:gdLst/>
              <a:ahLst/>
              <a:cxnLst/>
              <a:rect l="l" t="t" r="r" b="b"/>
              <a:pathLst>
                <a:path w="1071" h="10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2582900" y="4035800"/>
              <a:ext cx="25750" cy="25525"/>
            </a:xfrm>
            <a:custGeom>
              <a:avLst/>
              <a:gdLst/>
              <a:ahLst/>
              <a:cxnLst/>
              <a:rect l="l" t="t" r="r" b="b"/>
              <a:pathLst>
                <a:path w="1030" h="102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2583725" y="4036725"/>
              <a:ext cx="24925" cy="24450"/>
            </a:xfrm>
            <a:custGeom>
              <a:avLst/>
              <a:gdLst/>
              <a:ahLst/>
              <a:cxnLst/>
              <a:rect l="l" t="t" r="r" b="b"/>
              <a:pathLst>
                <a:path w="997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2584650" y="4037550"/>
              <a:ext cx="23900" cy="23625"/>
            </a:xfrm>
            <a:custGeom>
              <a:avLst/>
              <a:gdLst/>
              <a:ahLst/>
              <a:cxnLst/>
              <a:rect l="l" t="t" r="r" b="b"/>
              <a:pathLst>
                <a:path w="956" h="945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2585575" y="4038475"/>
              <a:ext cx="22975" cy="22650"/>
            </a:xfrm>
            <a:custGeom>
              <a:avLst/>
              <a:gdLst/>
              <a:ahLst/>
              <a:cxnLst/>
              <a:rect l="l" t="t" r="r" b="b"/>
              <a:pathLst>
                <a:path w="919" h="90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2586500" y="4039400"/>
              <a:ext cx="22050" cy="21625"/>
            </a:xfrm>
            <a:custGeom>
              <a:avLst/>
              <a:gdLst/>
              <a:ahLst/>
              <a:cxnLst/>
              <a:rect l="l" t="t" r="r" b="b"/>
              <a:pathLst>
                <a:path w="882" h="86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2587300" y="4040325"/>
              <a:ext cx="21250" cy="20700"/>
            </a:xfrm>
            <a:custGeom>
              <a:avLst/>
              <a:gdLst/>
              <a:ahLst/>
              <a:cxnLst/>
              <a:rect l="l" t="t" r="r" b="b"/>
              <a:pathLst>
                <a:path w="850" h="828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2588325" y="4041350"/>
              <a:ext cx="20325" cy="19675"/>
            </a:xfrm>
            <a:custGeom>
              <a:avLst/>
              <a:gdLst/>
              <a:ahLst/>
              <a:cxnLst/>
              <a:rect l="l" t="t" r="r" b="b"/>
              <a:pathLst>
                <a:path w="813" h="7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2589250" y="4042275"/>
              <a:ext cx="19300" cy="18750"/>
            </a:xfrm>
            <a:custGeom>
              <a:avLst/>
              <a:gdLst/>
              <a:ahLst/>
              <a:cxnLst/>
              <a:rect l="l" t="t" r="r" b="b"/>
              <a:pathLst>
                <a:path w="772" h="75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2590175" y="4043075"/>
              <a:ext cx="18175" cy="18075"/>
            </a:xfrm>
            <a:custGeom>
              <a:avLst/>
              <a:gdLst/>
              <a:ahLst/>
              <a:cxnLst/>
              <a:rect l="l" t="t" r="r" b="b"/>
              <a:pathLst>
                <a:path w="727" h="7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2591100" y="404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2591925" y="4044925"/>
              <a:ext cx="16425" cy="16100"/>
            </a:xfrm>
            <a:custGeom>
              <a:avLst/>
              <a:gdLst/>
              <a:ahLst/>
              <a:cxnLst/>
              <a:rect l="l" t="t" r="r" b="b"/>
              <a:pathLst>
                <a:path w="657" h="64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2592850" y="40458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2593775" y="4046675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2594700" y="4047700"/>
              <a:ext cx="13550" cy="13300"/>
            </a:xfrm>
            <a:custGeom>
              <a:avLst/>
              <a:gdLst/>
              <a:ahLst/>
              <a:cxnLst/>
              <a:rect l="l" t="t" r="r" b="b"/>
              <a:pathLst>
                <a:path w="542" h="532" extrusionOk="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2595725" y="4048625"/>
              <a:ext cx="12525" cy="12275"/>
            </a:xfrm>
            <a:custGeom>
              <a:avLst/>
              <a:gdLst/>
              <a:ahLst/>
              <a:cxnLst/>
              <a:rect l="l" t="t" r="r" b="b"/>
              <a:pathLst>
                <a:path w="501" h="49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2596525" y="4049550"/>
              <a:ext cx="11725" cy="11350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2597450" y="4050375"/>
              <a:ext cx="10700" cy="10350"/>
            </a:xfrm>
            <a:custGeom>
              <a:avLst/>
              <a:gdLst/>
              <a:ahLst/>
              <a:cxnLst/>
              <a:rect l="l" t="t" r="r" b="b"/>
              <a:pathLst>
                <a:path w="428" h="41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2598375" y="4051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2599300" y="4052200"/>
              <a:ext cx="8850" cy="8700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2600125" y="4053125"/>
              <a:ext cx="8025" cy="7575"/>
            </a:xfrm>
            <a:custGeom>
              <a:avLst/>
              <a:gdLst/>
              <a:ahLst/>
              <a:cxnLst/>
              <a:rect l="l" t="t" r="r" b="b"/>
              <a:pathLst>
                <a:path w="321" h="30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1559925" y="3984975"/>
              <a:ext cx="70750" cy="70075"/>
            </a:xfrm>
            <a:custGeom>
              <a:avLst/>
              <a:gdLst/>
              <a:ahLst/>
              <a:cxnLst/>
              <a:rect l="l" t="t" r="r" b="b"/>
              <a:pathLst>
                <a:path w="2830" h="280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1560650" y="3985675"/>
              <a:ext cx="69825" cy="69375"/>
            </a:xfrm>
            <a:custGeom>
              <a:avLst/>
              <a:gdLst/>
              <a:ahLst/>
              <a:cxnLst/>
              <a:rect l="l" t="t" r="r" b="b"/>
              <a:pathLst>
                <a:path w="2793" h="2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1561450" y="3986500"/>
              <a:ext cx="69225" cy="68550"/>
            </a:xfrm>
            <a:custGeom>
              <a:avLst/>
              <a:gdLst/>
              <a:ahLst/>
              <a:cxnLst/>
              <a:rect l="l" t="t" r="r" b="b"/>
              <a:pathLst>
                <a:path w="2769" h="2742" extrusionOk="0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1562175" y="3987225"/>
              <a:ext cx="68300" cy="67825"/>
            </a:xfrm>
            <a:custGeom>
              <a:avLst/>
              <a:gdLst/>
              <a:ahLst/>
              <a:cxnLst/>
              <a:rect l="l" t="t" r="r" b="b"/>
              <a:pathLst>
                <a:path w="2732" h="27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1563000" y="3988050"/>
              <a:ext cx="67475" cy="66825"/>
            </a:xfrm>
            <a:custGeom>
              <a:avLst/>
              <a:gdLst/>
              <a:ahLst/>
              <a:cxnLst/>
              <a:rect l="l" t="t" r="r" b="b"/>
              <a:pathLst>
                <a:path w="2699" h="2673" extrusionOk="0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1563725" y="3988750"/>
              <a:ext cx="66750" cy="66125"/>
            </a:xfrm>
            <a:custGeom>
              <a:avLst/>
              <a:gdLst/>
              <a:ahLst/>
              <a:cxnLst/>
              <a:rect l="l" t="t" r="r" b="b"/>
              <a:pathLst>
                <a:path w="2670" h="2645" extrusionOk="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1564525" y="3989575"/>
              <a:ext cx="65850" cy="65400"/>
            </a:xfrm>
            <a:custGeom>
              <a:avLst/>
              <a:gdLst/>
              <a:ahLst/>
              <a:cxnLst/>
              <a:rect l="l" t="t" r="r" b="b"/>
              <a:pathLst>
                <a:path w="2634" h="2616" extrusionOk="0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1565250" y="3990300"/>
              <a:ext cx="65325" cy="64575"/>
            </a:xfrm>
            <a:custGeom>
              <a:avLst/>
              <a:gdLst/>
              <a:ahLst/>
              <a:cxnLst/>
              <a:rect l="l" t="t" r="r" b="b"/>
              <a:pathLst>
                <a:path w="2613" h="2583" extrusionOk="0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1566075" y="3991125"/>
              <a:ext cx="64300" cy="63750"/>
            </a:xfrm>
            <a:custGeom>
              <a:avLst/>
              <a:gdLst/>
              <a:ahLst/>
              <a:cxnLst/>
              <a:rect l="l" t="t" r="r" b="b"/>
              <a:pathLst>
                <a:path w="2572" h="2550" extrusionOk="0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1566800" y="3991825"/>
              <a:ext cx="63575" cy="63050"/>
            </a:xfrm>
            <a:custGeom>
              <a:avLst/>
              <a:gdLst/>
              <a:ahLst/>
              <a:cxnLst/>
              <a:rect l="l" t="t" r="r" b="b"/>
              <a:pathLst>
                <a:path w="2543" h="25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1567600" y="399265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1568225" y="3993375"/>
              <a:ext cx="62150" cy="61500"/>
            </a:xfrm>
            <a:custGeom>
              <a:avLst/>
              <a:gdLst/>
              <a:ahLst/>
              <a:cxnLst/>
              <a:rect l="l" t="t" r="r" b="b"/>
              <a:pathLst>
                <a:path w="2486" h="2460" extrusionOk="0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1568950" y="3994200"/>
              <a:ext cx="61325" cy="60675"/>
            </a:xfrm>
            <a:custGeom>
              <a:avLst/>
              <a:gdLst/>
              <a:ahLst/>
              <a:cxnLst/>
              <a:rect l="l" t="t" r="r" b="b"/>
              <a:pathLst>
                <a:path w="2453" h="2427" extrusionOk="0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1569750" y="3994900"/>
              <a:ext cx="60525" cy="59875"/>
            </a:xfrm>
            <a:custGeom>
              <a:avLst/>
              <a:gdLst/>
              <a:ahLst/>
              <a:cxnLst/>
              <a:rect l="l" t="t" r="r" b="b"/>
              <a:pathLst>
                <a:path w="2421" h="2395" extrusionOk="0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1570575" y="3995725"/>
              <a:ext cx="59700" cy="59050"/>
            </a:xfrm>
            <a:custGeom>
              <a:avLst/>
              <a:gdLst/>
              <a:ahLst/>
              <a:cxnLst/>
              <a:rect l="l" t="t" r="r" b="b"/>
              <a:pathLst>
                <a:path w="2388" h="2362" extrusionOk="0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1571300" y="3996450"/>
              <a:ext cx="58975" cy="58425"/>
            </a:xfrm>
            <a:custGeom>
              <a:avLst/>
              <a:gdLst/>
              <a:ahLst/>
              <a:cxnLst/>
              <a:rect l="l" t="t" r="r" b="b"/>
              <a:pathLst>
                <a:path w="2359" h="2337" extrusionOk="0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1572125" y="3997275"/>
              <a:ext cx="58150" cy="57500"/>
            </a:xfrm>
            <a:custGeom>
              <a:avLst/>
              <a:gdLst/>
              <a:ahLst/>
              <a:cxnLst/>
              <a:rect l="l" t="t" r="r" b="b"/>
              <a:pathLst>
                <a:path w="2326" h="230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1572825" y="3997975"/>
              <a:ext cx="57350" cy="56775"/>
            </a:xfrm>
            <a:custGeom>
              <a:avLst/>
              <a:gdLst/>
              <a:ahLst/>
              <a:cxnLst/>
              <a:rect l="l" t="t" r="r" b="b"/>
              <a:pathLst>
                <a:path w="2294" h="22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1573650" y="3998800"/>
              <a:ext cx="56525" cy="55800"/>
            </a:xfrm>
            <a:custGeom>
              <a:avLst/>
              <a:gdLst/>
              <a:ahLst/>
              <a:cxnLst/>
              <a:rect l="l" t="t" r="r" b="b"/>
              <a:pathLst>
                <a:path w="2261" h="2232" extrusionOk="0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1574375" y="3999525"/>
              <a:ext cx="55800" cy="55150"/>
            </a:xfrm>
            <a:custGeom>
              <a:avLst/>
              <a:gdLst/>
              <a:ahLst/>
              <a:cxnLst/>
              <a:rect l="l" t="t" r="r" b="b"/>
              <a:pathLst>
                <a:path w="2232" h="2206" extrusionOk="0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1575200" y="4000350"/>
              <a:ext cx="54975" cy="54325"/>
            </a:xfrm>
            <a:custGeom>
              <a:avLst/>
              <a:gdLst/>
              <a:ahLst/>
              <a:cxnLst/>
              <a:rect l="l" t="t" r="r" b="b"/>
              <a:pathLst>
                <a:path w="2199" h="2173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1575925" y="4001050"/>
              <a:ext cx="54250" cy="53500"/>
            </a:xfrm>
            <a:custGeom>
              <a:avLst/>
              <a:gdLst/>
              <a:ahLst/>
              <a:cxnLst/>
              <a:rect l="l" t="t" r="r" b="b"/>
              <a:pathLst>
                <a:path w="2170" h="2140" extrusionOk="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1576625" y="4001875"/>
              <a:ext cx="53450" cy="52700"/>
            </a:xfrm>
            <a:custGeom>
              <a:avLst/>
              <a:gdLst/>
              <a:ahLst/>
              <a:cxnLst/>
              <a:rect l="l" t="t" r="r" b="b"/>
              <a:pathLst>
                <a:path w="2138" h="2108" extrusionOk="0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1577450" y="4002600"/>
              <a:ext cx="52725" cy="51975"/>
            </a:xfrm>
            <a:custGeom>
              <a:avLst/>
              <a:gdLst/>
              <a:ahLst/>
              <a:cxnLst/>
              <a:rect l="l" t="t" r="r" b="b"/>
              <a:pathLst>
                <a:path w="2109" h="2079" extrusionOk="0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1578275" y="4003425"/>
              <a:ext cx="51800" cy="51150"/>
            </a:xfrm>
            <a:custGeom>
              <a:avLst/>
              <a:gdLst/>
              <a:ahLst/>
              <a:cxnLst/>
              <a:rect l="l" t="t" r="r" b="b"/>
              <a:pathLst>
                <a:path w="2072" h="2046" extrusionOk="0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1579000" y="4004125"/>
              <a:ext cx="51075" cy="50425"/>
            </a:xfrm>
            <a:custGeom>
              <a:avLst/>
              <a:gdLst/>
              <a:ahLst/>
              <a:cxnLst/>
              <a:rect l="l" t="t" r="r" b="b"/>
              <a:pathLst>
                <a:path w="2043" h="201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1579800" y="4004950"/>
              <a:ext cx="50150" cy="49600"/>
            </a:xfrm>
            <a:custGeom>
              <a:avLst/>
              <a:gdLst/>
              <a:ahLst/>
              <a:cxnLst/>
              <a:rect l="l" t="t" r="r" b="b"/>
              <a:pathLst>
                <a:path w="2006" h="1984" extrusionOk="0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1580525" y="4005675"/>
              <a:ext cx="49325" cy="48775"/>
            </a:xfrm>
            <a:custGeom>
              <a:avLst/>
              <a:gdLst/>
              <a:ahLst/>
              <a:cxnLst/>
              <a:rect l="l" t="t" r="r" b="b"/>
              <a:pathLst>
                <a:path w="1973" h="195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1581350" y="4006500"/>
              <a:ext cx="48500" cy="48100"/>
            </a:xfrm>
            <a:custGeom>
              <a:avLst/>
              <a:gdLst/>
              <a:ahLst/>
              <a:cxnLst/>
              <a:rect l="l" t="t" r="r" b="b"/>
              <a:pathLst>
                <a:path w="1940" h="1924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1582075" y="4007200"/>
              <a:ext cx="47675" cy="47400"/>
            </a:xfrm>
            <a:custGeom>
              <a:avLst/>
              <a:gdLst/>
              <a:ahLst/>
              <a:cxnLst/>
              <a:rect l="l" t="t" r="r" b="b"/>
              <a:pathLst>
                <a:path w="1907" h="1896" extrusionOk="0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1582875" y="4008025"/>
              <a:ext cx="46875" cy="46425"/>
            </a:xfrm>
            <a:custGeom>
              <a:avLst/>
              <a:gdLst/>
              <a:ahLst/>
              <a:cxnLst/>
              <a:rect l="l" t="t" r="r" b="b"/>
              <a:pathLst>
                <a:path w="1875" h="185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1583600" y="4008750"/>
              <a:ext cx="46150" cy="45700"/>
            </a:xfrm>
            <a:custGeom>
              <a:avLst/>
              <a:gdLst/>
              <a:ahLst/>
              <a:cxnLst/>
              <a:rect l="l" t="t" r="r" b="b"/>
              <a:pathLst>
                <a:path w="1846" h="182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1584325" y="4009575"/>
              <a:ext cx="45325" cy="44875"/>
            </a:xfrm>
            <a:custGeom>
              <a:avLst/>
              <a:gdLst/>
              <a:ahLst/>
              <a:cxnLst/>
              <a:rect l="l" t="t" r="r" b="b"/>
              <a:pathLst>
                <a:path w="1813" h="17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1585150" y="4010275"/>
              <a:ext cx="44600" cy="44175"/>
            </a:xfrm>
            <a:custGeom>
              <a:avLst/>
              <a:gdLst/>
              <a:ahLst/>
              <a:cxnLst/>
              <a:rect l="l" t="t" r="r" b="b"/>
              <a:pathLst>
                <a:path w="1784" h="17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1585950" y="4011100"/>
              <a:ext cx="43700" cy="43325"/>
            </a:xfrm>
            <a:custGeom>
              <a:avLst/>
              <a:gdLst/>
              <a:ahLst/>
              <a:cxnLst/>
              <a:rect l="l" t="t" r="r" b="b"/>
              <a:pathLst>
                <a:path w="1748" h="17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1586675" y="4011825"/>
              <a:ext cx="43075" cy="42600"/>
            </a:xfrm>
            <a:custGeom>
              <a:avLst/>
              <a:gdLst/>
              <a:ahLst/>
              <a:cxnLst/>
              <a:rect l="l" t="t" r="r" b="b"/>
              <a:pathLst>
                <a:path w="1723" h="170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1587500" y="4012650"/>
              <a:ext cx="42150" cy="41650"/>
            </a:xfrm>
            <a:custGeom>
              <a:avLst/>
              <a:gdLst/>
              <a:ahLst/>
              <a:cxnLst/>
              <a:rect l="l" t="t" r="r" b="b"/>
              <a:pathLst>
                <a:path w="1686" h="166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1588225" y="4013350"/>
              <a:ext cx="41225" cy="41075"/>
            </a:xfrm>
            <a:custGeom>
              <a:avLst/>
              <a:gdLst/>
              <a:ahLst/>
              <a:cxnLst/>
              <a:rect l="l" t="t" r="r" b="b"/>
              <a:pathLst>
                <a:path w="1649" h="164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1589025" y="4014175"/>
              <a:ext cx="40625" cy="40250"/>
            </a:xfrm>
            <a:custGeom>
              <a:avLst/>
              <a:gdLst/>
              <a:ahLst/>
              <a:cxnLst/>
              <a:rect l="l" t="t" r="r" b="b"/>
              <a:pathLst>
                <a:path w="1625" h="161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1589750" y="4014900"/>
              <a:ext cx="39800" cy="39400"/>
            </a:xfrm>
            <a:custGeom>
              <a:avLst/>
              <a:gdLst/>
              <a:ahLst/>
              <a:cxnLst/>
              <a:rect l="l" t="t" r="r" b="b"/>
              <a:pathLst>
                <a:path w="1592" h="157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1590575" y="4015725"/>
              <a:ext cx="39075" cy="38575"/>
            </a:xfrm>
            <a:custGeom>
              <a:avLst/>
              <a:gdLst/>
              <a:ahLst/>
              <a:cxnLst/>
              <a:rect l="l" t="t" r="r" b="b"/>
              <a:pathLst>
                <a:path w="1563" h="154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1591300" y="4016425"/>
              <a:ext cx="38250" cy="38000"/>
            </a:xfrm>
            <a:custGeom>
              <a:avLst/>
              <a:gdLst/>
              <a:ahLst/>
              <a:cxnLst/>
              <a:rect l="l" t="t" r="r" b="b"/>
              <a:pathLst>
                <a:path w="1530" h="152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1592000" y="4017250"/>
              <a:ext cx="37550" cy="37075"/>
            </a:xfrm>
            <a:custGeom>
              <a:avLst/>
              <a:gdLst/>
              <a:ahLst/>
              <a:cxnLst/>
              <a:rect l="l" t="t" r="r" b="b"/>
              <a:pathLst>
                <a:path w="1502" h="148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1592825" y="4017975"/>
              <a:ext cx="36725" cy="36350"/>
            </a:xfrm>
            <a:custGeom>
              <a:avLst/>
              <a:gdLst/>
              <a:ahLst/>
              <a:cxnLst/>
              <a:rect l="l" t="t" r="r" b="b"/>
              <a:pathLst>
                <a:path w="1469" h="145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1593650" y="4018800"/>
              <a:ext cx="35700" cy="35525"/>
            </a:xfrm>
            <a:custGeom>
              <a:avLst/>
              <a:gdLst/>
              <a:ahLst/>
              <a:cxnLst/>
              <a:rect l="l" t="t" r="r" b="b"/>
              <a:pathLst>
                <a:path w="1428" h="142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1594375" y="4019500"/>
              <a:ext cx="35175" cy="34725"/>
            </a:xfrm>
            <a:custGeom>
              <a:avLst/>
              <a:gdLst/>
              <a:ahLst/>
              <a:cxnLst/>
              <a:rect l="l" t="t" r="r" b="b"/>
              <a:pathLst>
                <a:path w="1407" h="13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1595175" y="4020325"/>
              <a:ext cx="34175" cy="34000"/>
            </a:xfrm>
            <a:custGeom>
              <a:avLst/>
              <a:gdLst/>
              <a:ahLst/>
              <a:cxnLst/>
              <a:rect l="l" t="t" r="r" b="b"/>
              <a:pathLst>
                <a:path w="1367" h="136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1595800" y="4021050"/>
              <a:ext cx="33550" cy="33275"/>
            </a:xfrm>
            <a:custGeom>
              <a:avLst/>
              <a:gdLst/>
              <a:ahLst/>
              <a:cxnLst/>
              <a:rect l="l" t="t" r="r" b="b"/>
              <a:pathLst>
                <a:path w="1342" h="13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1596525" y="4021875"/>
              <a:ext cx="32825" cy="32275"/>
            </a:xfrm>
            <a:custGeom>
              <a:avLst/>
              <a:gdLst/>
              <a:ahLst/>
              <a:cxnLst/>
              <a:rect l="l" t="t" r="r" b="b"/>
              <a:pathLst>
                <a:path w="1313" h="1291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1597350" y="4022575"/>
              <a:ext cx="31900" cy="31575"/>
            </a:xfrm>
            <a:custGeom>
              <a:avLst/>
              <a:gdLst/>
              <a:ahLst/>
              <a:cxnLst/>
              <a:rect l="l" t="t" r="r" b="b"/>
              <a:pathLst>
                <a:path w="1276" h="126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1598050" y="4023400"/>
              <a:ext cx="31300" cy="30750"/>
            </a:xfrm>
            <a:custGeom>
              <a:avLst/>
              <a:gdLst/>
              <a:ahLst/>
              <a:cxnLst/>
              <a:rect l="l" t="t" r="r" b="b"/>
              <a:pathLst>
                <a:path w="1252" h="123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1598875" y="4024025"/>
              <a:ext cx="30375" cy="30000"/>
            </a:xfrm>
            <a:custGeom>
              <a:avLst/>
              <a:gdLst/>
              <a:ahLst/>
              <a:cxnLst/>
              <a:rect l="l" t="t" r="r" b="b"/>
              <a:pathLst>
                <a:path w="1215" h="120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1599600" y="4024750"/>
              <a:ext cx="29650" cy="29250"/>
            </a:xfrm>
            <a:custGeom>
              <a:avLst/>
              <a:gdLst/>
              <a:ahLst/>
              <a:cxnLst/>
              <a:rect l="l" t="t" r="r" b="b"/>
              <a:pathLst>
                <a:path w="1186" h="11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1600425" y="4025550"/>
              <a:ext cx="28825" cy="28325"/>
            </a:xfrm>
            <a:custGeom>
              <a:avLst/>
              <a:gdLst/>
              <a:ahLst/>
              <a:cxnLst/>
              <a:rect l="l" t="t" r="r" b="b"/>
              <a:pathLst>
                <a:path w="1153" h="113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1601125" y="4026375"/>
              <a:ext cx="28125" cy="27500"/>
            </a:xfrm>
            <a:custGeom>
              <a:avLst/>
              <a:gdLst/>
              <a:ahLst/>
              <a:cxnLst/>
              <a:rect l="l" t="t" r="r" b="b"/>
              <a:pathLst>
                <a:path w="1125" h="110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1601950" y="4027100"/>
              <a:ext cx="27300" cy="26900"/>
            </a:xfrm>
            <a:custGeom>
              <a:avLst/>
              <a:gdLst/>
              <a:ahLst/>
              <a:cxnLst/>
              <a:rect l="l" t="t" r="r" b="b"/>
              <a:pathLst>
                <a:path w="1092" h="107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1602675" y="4027925"/>
              <a:ext cx="26475" cy="25950"/>
            </a:xfrm>
            <a:custGeom>
              <a:avLst/>
              <a:gdLst/>
              <a:ahLst/>
              <a:cxnLst/>
              <a:rect l="l" t="t" r="r" b="b"/>
              <a:pathLst>
                <a:path w="1059" h="103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1603500" y="4028625"/>
              <a:ext cx="25650" cy="25250"/>
            </a:xfrm>
            <a:custGeom>
              <a:avLst/>
              <a:gdLst/>
              <a:ahLst/>
              <a:cxnLst/>
              <a:rect l="l" t="t" r="r" b="b"/>
              <a:pathLst>
                <a:path w="1026" h="101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1604200" y="4029450"/>
              <a:ext cx="24950" cy="24450"/>
            </a:xfrm>
            <a:custGeom>
              <a:avLst/>
              <a:gdLst/>
              <a:ahLst/>
              <a:cxnLst/>
              <a:rect l="l" t="t" r="r" b="b"/>
              <a:pathLst>
                <a:path w="998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1605025" y="4030175"/>
              <a:ext cx="24125" cy="23725"/>
            </a:xfrm>
            <a:custGeom>
              <a:avLst/>
              <a:gdLst/>
              <a:ahLst/>
              <a:cxnLst/>
              <a:rect l="l" t="t" r="r" b="b"/>
              <a:pathLst>
                <a:path w="965" h="94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1605750" y="4031000"/>
              <a:ext cx="23400" cy="22900"/>
            </a:xfrm>
            <a:custGeom>
              <a:avLst/>
              <a:gdLst/>
              <a:ahLst/>
              <a:cxnLst/>
              <a:rect l="l" t="t" r="r" b="b"/>
              <a:pathLst>
                <a:path w="936" h="916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1606575" y="40317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1607275" y="4032425"/>
              <a:ext cx="21650" cy="21375"/>
            </a:xfrm>
            <a:custGeom>
              <a:avLst/>
              <a:gdLst/>
              <a:ahLst/>
              <a:cxnLst/>
              <a:rect l="l" t="t" r="r" b="b"/>
              <a:pathLst>
                <a:path w="866" h="85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1608100" y="4033250"/>
              <a:ext cx="20825" cy="20550"/>
            </a:xfrm>
            <a:custGeom>
              <a:avLst/>
              <a:gdLst/>
              <a:ahLst/>
              <a:cxnLst/>
              <a:rect l="l" t="t" r="r" b="b"/>
              <a:pathLst>
                <a:path w="833" h="82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1608825" y="4034075"/>
              <a:ext cx="20100" cy="19825"/>
            </a:xfrm>
            <a:custGeom>
              <a:avLst/>
              <a:gdLst/>
              <a:ahLst/>
              <a:cxnLst/>
              <a:rect l="l" t="t" r="r" b="b"/>
              <a:pathLst>
                <a:path w="804" h="79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1609650" y="4034775"/>
              <a:ext cx="19400" cy="18950"/>
            </a:xfrm>
            <a:custGeom>
              <a:avLst/>
              <a:gdLst/>
              <a:ahLst/>
              <a:cxnLst/>
              <a:rect l="l" t="t" r="r" b="b"/>
              <a:pathLst>
                <a:path w="776" h="75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1610350" y="4035600"/>
              <a:ext cx="18700" cy="18125"/>
            </a:xfrm>
            <a:custGeom>
              <a:avLst/>
              <a:gdLst/>
              <a:ahLst/>
              <a:cxnLst/>
              <a:rect l="l" t="t" r="r" b="b"/>
              <a:pathLst>
                <a:path w="748" h="72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1611175" y="4036325"/>
              <a:ext cx="17650" cy="17400"/>
            </a:xfrm>
            <a:custGeom>
              <a:avLst/>
              <a:gdLst/>
              <a:ahLst/>
              <a:cxnLst/>
              <a:rect l="l" t="t" r="r" b="b"/>
              <a:pathLst>
                <a:path w="706" h="69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1611900" y="4037150"/>
              <a:ext cx="16925" cy="16575"/>
            </a:xfrm>
            <a:custGeom>
              <a:avLst/>
              <a:gdLst/>
              <a:ahLst/>
              <a:cxnLst/>
              <a:rect l="l" t="t" r="r" b="b"/>
              <a:pathLst>
                <a:path w="677" h="66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1612725" y="4037850"/>
              <a:ext cx="16100" cy="15875"/>
            </a:xfrm>
            <a:custGeom>
              <a:avLst/>
              <a:gdLst/>
              <a:ahLst/>
              <a:cxnLst/>
              <a:rect l="l" t="t" r="r" b="b"/>
              <a:pathLst>
                <a:path w="644" h="63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1613425" y="4038675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1614250" y="4039400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1614975" y="4040125"/>
              <a:ext cx="13750" cy="13600"/>
            </a:xfrm>
            <a:custGeom>
              <a:avLst/>
              <a:gdLst/>
              <a:ahLst/>
              <a:cxnLst/>
              <a:rect l="l" t="t" r="r" b="b"/>
              <a:pathLst>
                <a:path w="550" h="544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1615800" y="4040925"/>
              <a:ext cx="13025" cy="12800"/>
            </a:xfrm>
            <a:custGeom>
              <a:avLst/>
              <a:gdLst/>
              <a:ahLst/>
              <a:cxnLst/>
              <a:rect l="l" t="t" r="r" b="b"/>
              <a:pathLst>
                <a:path w="521" h="51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1616500" y="4041750"/>
              <a:ext cx="12225" cy="11875"/>
            </a:xfrm>
            <a:custGeom>
              <a:avLst/>
              <a:gdLst/>
              <a:ahLst/>
              <a:cxnLst/>
              <a:rect l="l" t="t" r="r" b="b"/>
              <a:pathLst>
                <a:path w="489" h="475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1617325" y="4042475"/>
              <a:ext cx="11400" cy="11150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1618050" y="4043275"/>
              <a:ext cx="10675" cy="10350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1618875" y="4044000"/>
              <a:ext cx="9750" cy="9575"/>
            </a:xfrm>
            <a:custGeom>
              <a:avLst/>
              <a:gdLst/>
              <a:ahLst/>
              <a:cxnLst/>
              <a:rect l="l" t="t" r="r" b="b"/>
              <a:pathLst>
                <a:path w="390" h="38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1619575" y="40448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1620400" y="4045550"/>
              <a:ext cx="8225" cy="8075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1621125" y="4046350"/>
              <a:ext cx="7500" cy="7075"/>
            </a:xfrm>
            <a:custGeom>
              <a:avLst/>
              <a:gdLst/>
              <a:ahLst/>
              <a:cxnLst/>
              <a:rect l="l" t="t" r="r" b="b"/>
              <a:pathLst>
                <a:path w="300" h="28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1621950" y="4047075"/>
              <a:ext cx="6675" cy="6550"/>
            </a:xfrm>
            <a:custGeom>
              <a:avLst/>
              <a:gdLst/>
              <a:ahLst/>
              <a:cxnLst/>
              <a:rect l="l" t="t" r="r" b="b"/>
              <a:pathLst>
                <a:path w="267" h="262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2257925" y="4247300"/>
              <a:ext cx="34675" cy="34275"/>
            </a:xfrm>
            <a:custGeom>
              <a:avLst/>
              <a:gdLst/>
              <a:ahLst/>
              <a:cxnLst/>
              <a:rect l="l" t="t" r="r" b="b"/>
              <a:pathLst>
                <a:path w="1387" h="1371" extrusionOk="0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2258250" y="4247600"/>
              <a:ext cx="34250" cy="33875"/>
            </a:xfrm>
            <a:custGeom>
              <a:avLst/>
              <a:gdLst/>
              <a:ahLst/>
              <a:cxnLst/>
              <a:rect l="l" t="t" r="r" b="b"/>
              <a:pathLst>
                <a:path w="1370" h="1355" extrusionOk="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2258650" y="4247900"/>
              <a:ext cx="33850" cy="33575"/>
            </a:xfrm>
            <a:custGeom>
              <a:avLst/>
              <a:gdLst/>
              <a:ahLst/>
              <a:cxnLst/>
              <a:rect l="l" t="t" r="r" b="b"/>
              <a:pathLst>
                <a:path w="1354" h="1343" extrusionOk="0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2259050" y="4248325"/>
              <a:ext cx="33550" cy="33150"/>
            </a:xfrm>
            <a:custGeom>
              <a:avLst/>
              <a:gdLst/>
              <a:ahLst/>
              <a:cxnLst/>
              <a:rect l="l" t="t" r="r" b="b"/>
              <a:pathLst>
                <a:path w="1342" h="132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2259475" y="4248625"/>
              <a:ext cx="33125" cy="32850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2259775" y="4249025"/>
              <a:ext cx="32725" cy="32450"/>
            </a:xfrm>
            <a:custGeom>
              <a:avLst/>
              <a:gdLst/>
              <a:ahLst/>
              <a:cxnLst/>
              <a:rect l="l" t="t" r="r" b="b"/>
              <a:pathLst>
                <a:path w="1309" h="12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2260200" y="4249450"/>
              <a:ext cx="32300" cy="31925"/>
            </a:xfrm>
            <a:custGeom>
              <a:avLst/>
              <a:gdLst/>
              <a:ahLst/>
              <a:cxnLst/>
              <a:rect l="l" t="t" r="r" b="b"/>
              <a:pathLst>
                <a:path w="1292" h="1277" extrusionOk="0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2260500" y="4249850"/>
              <a:ext cx="32100" cy="31625"/>
            </a:xfrm>
            <a:custGeom>
              <a:avLst/>
              <a:gdLst/>
              <a:ahLst/>
              <a:cxnLst/>
              <a:rect l="l" t="t" r="r" b="b"/>
              <a:pathLst>
                <a:path w="1284" h="1265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2260800" y="4250175"/>
              <a:ext cx="31600" cy="31300"/>
            </a:xfrm>
            <a:custGeom>
              <a:avLst/>
              <a:gdLst/>
              <a:ahLst/>
              <a:cxnLst/>
              <a:rect l="l" t="t" r="r" b="b"/>
              <a:pathLst>
                <a:path w="1264" h="12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2261225" y="4250575"/>
              <a:ext cx="31175" cy="30900"/>
            </a:xfrm>
            <a:custGeom>
              <a:avLst/>
              <a:gdLst/>
              <a:ahLst/>
              <a:cxnLst/>
              <a:rect l="l" t="t" r="r" b="b"/>
              <a:pathLst>
                <a:path w="1247" h="1236" extrusionOk="0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2261625" y="4250975"/>
              <a:ext cx="30775" cy="30500"/>
            </a:xfrm>
            <a:custGeom>
              <a:avLst/>
              <a:gdLst/>
              <a:ahLst/>
              <a:cxnLst/>
              <a:rect l="l" t="t" r="r" b="b"/>
              <a:pathLst>
                <a:path w="1231" h="1220" extrusionOk="0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2262025" y="4251400"/>
              <a:ext cx="30475" cy="30025"/>
            </a:xfrm>
            <a:custGeom>
              <a:avLst/>
              <a:gdLst/>
              <a:ahLst/>
              <a:cxnLst/>
              <a:rect l="l" t="t" r="r" b="b"/>
              <a:pathLst>
                <a:path w="1219" h="12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2262350" y="4251700"/>
              <a:ext cx="30050" cy="29725"/>
            </a:xfrm>
            <a:custGeom>
              <a:avLst/>
              <a:gdLst/>
              <a:ahLst/>
              <a:cxnLst/>
              <a:rect l="l" t="t" r="r" b="b"/>
              <a:pathLst>
                <a:path w="1202" h="1189" extrusionOk="0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2262750" y="4252100"/>
              <a:ext cx="29650" cy="29225"/>
            </a:xfrm>
            <a:custGeom>
              <a:avLst/>
              <a:gdLst/>
              <a:ahLst/>
              <a:cxnLst/>
              <a:rect l="l" t="t" r="r" b="b"/>
              <a:pathLst>
                <a:path w="118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2263175" y="4252425"/>
              <a:ext cx="29225" cy="28900"/>
            </a:xfrm>
            <a:custGeom>
              <a:avLst/>
              <a:gdLst/>
              <a:ahLst/>
              <a:cxnLst/>
              <a:rect l="l" t="t" r="r" b="b"/>
              <a:pathLst>
                <a:path w="1169" h="1156" extrusionOk="0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2263575" y="4252725"/>
              <a:ext cx="28825" cy="28650"/>
            </a:xfrm>
            <a:custGeom>
              <a:avLst/>
              <a:gdLst/>
              <a:ahLst/>
              <a:cxnLst/>
              <a:rect l="l" t="t" r="r" b="b"/>
              <a:pathLst>
                <a:path w="1153" h="1146" extrusionOk="0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2263875" y="4253125"/>
              <a:ext cx="28525" cy="28200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2264200" y="4253550"/>
              <a:ext cx="28200" cy="27775"/>
            </a:xfrm>
            <a:custGeom>
              <a:avLst/>
              <a:gdLst/>
              <a:ahLst/>
              <a:cxnLst/>
              <a:rect l="l" t="t" r="r" b="b"/>
              <a:pathLst>
                <a:path w="1128" h="1111" extrusionOk="0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2264600" y="4253950"/>
              <a:ext cx="27800" cy="27200"/>
            </a:xfrm>
            <a:custGeom>
              <a:avLst/>
              <a:gdLst/>
              <a:ahLst/>
              <a:cxnLst/>
              <a:rect l="l" t="t" r="r" b="b"/>
              <a:pathLst>
                <a:path w="1112" h="1088" extrusionOk="0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2264900" y="4254275"/>
              <a:ext cx="27500" cy="27075"/>
            </a:xfrm>
            <a:custGeom>
              <a:avLst/>
              <a:gdLst/>
              <a:ahLst/>
              <a:cxnLst/>
              <a:rect l="l" t="t" r="r" b="b"/>
              <a:pathLst>
                <a:path w="1100" h="1083" extrusionOk="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2265325" y="4254675"/>
              <a:ext cx="26975" cy="26675"/>
            </a:xfrm>
            <a:custGeom>
              <a:avLst/>
              <a:gdLst/>
              <a:ahLst/>
              <a:cxnLst/>
              <a:rect l="l" t="t" r="r" b="b"/>
              <a:pathLst>
                <a:path w="1079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2265725" y="4255075"/>
              <a:ext cx="26575" cy="26275"/>
            </a:xfrm>
            <a:custGeom>
              <a:avLst/>
              <a:gdLst/>
              <a:ahLst/>
              <a:cxnLst/>
              <a:rect l="l" t="t" r="r" b="b"/>
              <a:pathLst>
                <a:path w="1063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2266125" y="4255500"/>
              <a:ext cx="25975" cy="25850"/>
            </a:xfrm>
            <a:custGeom>
              <a:avLst/>
              <a:gdLst/>
              <a:ahLst/>
              <a:cxnLst/>
              <a:rect l="l" t="t" r="r" b="b"/>
              <a:pathLst>
                <a:path w="1039" h="1034" extrusionOk="0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2266450" y="4255800"/>
              <a:ext cx="25850" cy="25550"/>
            </a:xfrm>
            <a:custGeom>
              <a:avLst/>
              <a:gdLst/>
              <a:ahLst/>
              <a:cxnLst/>
              <a:rect l="l" t="t" r="r" b="b"/>
              <a:pathLst>
                <a:path w="1034" h="1022" extrusionOk="0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2266850" y="4256200"/>
              <a:ext cx="25450" cy="25150"/>
            </a:xfrm>
            <a:custGeom>
              <a:avLst/>
              <a:gdLst/>
              <a:ahLst/>
              <a:cxnLst/>
              <a:rect l="l" t="t" r="r" b="b"/>
              <a:pathLst>
                <a:path w="1018" h="10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2267275" y="4256625"/>
              <a:ext cx="25025" cy="24725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2267675" y="42568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2267975" y="4257225"/>
              <a:ext cx="24325" cy="23925"/>
            </a:xfrm>
            <a:custGeom>
              <a:avLst/>
              <a:gdLst/>
              <a:ahLst/>
              <a:cxnLst/>
              <a:rect l="l" t="t" r="r" b="b"/>
              <a:pathLst>
                <a:path w="973" h="957" extrusionOk="0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2268300" y="4257650"/>
              <a:ext cx="24000" cy="23450"/>
            </a:xfrm>
            <a:custGeom>
              <a:avLst/>
              <a:gdLst/>
              <a:ahLst/>
              <a:cxnLst/>
              <a:rect l="l" t="t" r="r" b="b"/>
              <a:pathLst>
                <a:path w="960" h="938" extrusionOk="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2268700" y="4258050"/>
              <a:ext cx="23600" cy="23100"/>
            </a:xfrm>
            <a:custGeom>
              <a:avLst/>
              <a:gdLst/>
              <a:ahLst/>
              <a:cxnLst/>
              <a:rect l="l" t="t" r="r" b="b"/>
              <a:pathLst>
                <a:path w="944" h="924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2269000" y="4258375"/>
              <a:ext cx="23100" cy="22975"/>
            </a:xfrm>
            <a:custGeom>
              <a:avLst/>
              <a:gdLst/>
              <a:ahLst/>
              <a:cxnLst/>
              <a:rect l="l" t="t" r="r" b="b"/>
              <a:pathLst>
                <a:path w="924" h="91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2269425" y="4258775"/>
              <a:ext cx="22775" cy="22325"/>
            </a:xfrm>
            <a:custGeom>
              <a:avLst/>
              <a:gdLst/>
              <a:ahLst/>
              <a:cxnLst/>
              <a:rect l="l" t="t" r="r" b="b"/>
              <a:pathLst>
                <a:path w="911" h="893" extrusionOk="0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2269825" y="4259175"/>
              <a:ext cx="22275" cy="21925"/>
            </a:xfrm>
            <a:custGeom>
              <a:avLst/>
              <a:gdLst/>
              <a:ahLst/>
              <a:cxnLst/>
              <a:rect l="l" t="t" r="r" b="b"/>
              <a:pathLst>
                <a:path w="891" h="877" extrusionOk="0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2270225" y="4259600"/>
              <a:ext cx="21775" cy="21500"/>
            </a:xfrm>
            <a:custGeom>
              <a:avLst/>
              <a:gdLst/>
              <a:ahLst/>
              <a:cxnLst/>
              <a:rect l="l" t="t" r="r" b="b"/>
              <a:pathLst>
                <a:path w="871" h="860" extrusionOk="0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2270550" y="4259900"/>
              <a:ext cx="21450" cy="21200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2270950" y="4260325"/>
              <a:ext cx="21150" cy="20775"/>
            </a:xfrm>
            <a:custGeom>
              <a:avLst/>
              <a:gdLst/>
              <a:ahLst/>
              <a:cxnLst/>
              <a:rect l="l" t="t" r="r" b="b"/>
              <a:pathLst>
                <a:path w="846" h="831" extrusionOk="0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2271375" y="4260725"/>
              <a:ext cx="20725" cy="20375"/>
            </a:xfrm>
            <a:custGeom>
              <a:avLst/>
              <a:gdLst/>
              <a:ahLst/>
              <a:cxnLst/>
              <a:rect l="l" t="t" r="r" b="b"/>
              <a:pathLst>
                <a:path w="829" h="81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6"/>
            <p:cNvSpPr/>
            <p:nvPr/>
          </p:nvSpPr>
          <p:spPr>
            <a:xfrm>
              <a:off x="2271775" y="4261125"/>
              <a:ext cx="20225" cy="20125"/>
            </a:xfrm>
            <a:custGeom>
              <a:avLst/>
              <a:gdLst/>
              <a:ahLst/>
              <a:cxnLst/>
              <a:rect l="l" t="t" r="r" b="b"/>
              <a:pathLst>
                <a:path w="809" h="805" extrusionOk="0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6"/>
            <p:cNvSpPr/>
            <p:nvPr/>
          </p:nvSpPr>
          <p:spPr>
            <a:xfrm>
              <a:off x="2272075" y="4261450"/>
              <a:ext cx="19925" cy="19650"/>
            </a:xfrm>
            <a:custGeom>
              <a:avLst/>
              <a:gdLst/>
              <a:ahLst/>
              <a:cxnLst/>
              <a:rect l="l" t="t" r="r" b="b"/>
              <a:pathLst>
                <a:path w="797" h="786" extrusionOk="0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2272400" y="4261750"/>
              <a:ext cx="19700" cy="19250"/>
            </a:xfrm>
            <a:custGeom>
              <a:avLst/>
              <a:gdLst/>
              <a:ahLst/>
              <a:cxnLst/>
              <a:rect l="l" t="t" r="r" b="b"/>
              <a:pathLst>
                <a:path w="788" h="7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2272800" y="4262150"/>
              <a:ext cx="19200" cy="18850"/>
            </a:xfrm>
            <a:custGeom>
              <a:avLst/>
              <a:gdLst/>
              <a:ahLst/>
              <a:cxnLst/>
              <a:rect l="l" t="t" r="r" b="b"/>
              <a:pathLst>
                <a:path w="768" h="75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2273100" y="4262475"/>
              <a:ext cx="18900" cy="18525"/>
            </a:xfrm>
            <a:custGeom>
              <a:avLst/>
              <a:gdLst/>
              <a:ahLst/>
              <a:cxnLst/>
              <a:rect l="l" t="t" r="r" b="b"/>
              <a:pathLst>
                <a:path w="756" h="74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2273525" y="4262875"/>
              <a:ext cx="18475" cy="18250"/>
            </a:xfrm>
            <a:custGeom>
              <a:avLst/>
              <a:gdLst/>
              <a:ahLst/>
              <a:cxnLst/>
              <a:rect l="l" t="t" r="r" b="b"/>
              <a:pathLst>
                <a:path w="739" h="73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2273925" y="4263275"/>
              <a:ext cx="18175" cy="17725"/>
            </a:xfrm>
            <a:custGeom>
              <a:avLst/>
              <a:gdLst/>
              <a:ahLst/>
              <a:cxnLst/>
              <a:rect l="l" t="t" r="r" b="b"/>
              <a:pathLst>
                <a:path w="727" h="70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2274325" y="4263700"/>
              <a:ext cx="17675" cy="17425"/>
            </a:xfrm>
            <a:custGeom>
              <a:avLst/>
              <a:gdLst/>
              <a:ahLst/>
              <a:cxnLst/>
              <a:rect l="l" t="t" r="r" b="b"/>
              <a:pathLst>
                <a:path w="707" h="69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6"/>
            <p:cNvSpPr/>
            <p:nvPr/>
          </p:nvSpPr>
          <p:spPr>
            <a:xfrm>
              <a:off x="2274650" y="426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2275050" y="4264400"/>
              <a:ext cx="16850" cy="16600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2275475" y="4264825"/>
              <a:ext cx="16425" cy="16300"/>
            </a:xfrm>
            <a:custGeom>
              <a:avLst/>
              <a:gdLst/>
              <a:ahLst/>
              <a:cxnLst/>
              <a:rect l="l" t="t" r="r" b="b"/>
              <a:pathLst>
                <a:path w="657" h="65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2275875" y="4265225"/>
              <a:ext cx="16025" cy="15775"/>
            </a:xfrm>
            <a:custGeom>
              <a:avLst/>
              <a:gdLst/>
              <a:ahLst/>
              <a:cxnLst/>
              <a:rect l="l" t="t" r="r" b="b"/>
              <a:pathLst>
                <a:path w="641" h="631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2276075" y="4265550"/>
              <a:ext cx="15825" cy="15575"/>
            </a:xfrm>
            <a:custGeom>
              <a:avLst/>
              <a:gdLst/>
              <a:ahLst/>
              <a:cxnLst/>
              <a:rect l="l" t="t" r="r" b="b"/>
              <a:pathLst>
                <a:path w="633" h="6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2276500" y="42659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2276900" y="4266250"/>
              <a:ext cx="15000" cy="14750"/>
            </a:xfrm>
            <a:custGeom>
              <a:avLst/>
              <a:gdLst/>
              <a:ahLst/>
              <a:cxnLst/>
              <a:rect l="l" t="t" r="r" b="b"/>
              <a:pathLst>
                <a:path w="600" h="5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2277200" y="4266575"/>
              <a:ext cx="14700" cy="14375"/>
            </a:xfrm>
            <a:custGeom>
              <a:avLst/>
              <a:gdLst/>
              <a:ahLst/>
              <a:cxnLst/>
              <a:rect l="l" t="t" r="r" b="b"/>
              <a:pathLst>
                <a:path w="588" h="5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2277625" y="4266975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2278025" y="4267375"/>
              <a:ext cx="13875" cy="13575"/>
            </a:xfrm>
            <a:custGeom>
              <a:avLst/>
              <a:gdLst/>
              <a:ahLst/>
              <a:cxnLst/>
              <a:rect l="l" t="t" r="r" b="b"/>
              <a:pathLst>
                <a:path w="555" h="54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2278425" y="4267800"/>
              <a:ext cx="13475" cy="13025"/>
            </a:xfrm>
            <a:custGeom>
              <a:avLst/>
              <a:gdLst/>
              <a:ahLst/>
              <a:cxnLst/>
              <a:rect l="l" t="t" r="r" b="b"/>
              <a:pathLst>
                <a:path w="539" h="52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2278750" y="4268100"/>
              <a:ext cx="13150" cy="12850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2279150" y="4268500"/>
              <a:ext cx="12650" cy="12450"/>
            </a:xfrm>
            <a:custGeom>
              <a:avLst/>
              <a:gdLst/>
              <a:ahLst/>
              <a:cxnLst/>
              <a:rect l="l" t="t" r="r" b="b"/>
              <a:pathLst>
                <a:path w="506" h="49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2279575" y="426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2279975" y="4269325"/>
              <a:ext cx="11825" cy="11625"/>
            </a:xfrm>
            <a:custGeom>
              <a:avLst/>
              <a:gdLst/>
              <a:ahLst/>
              <a:cxnLst/>
              <a:rect l="l" t="t" r="r" b="b"/>
              <a:pathLst>
                <a:path w="473" h="465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2280175" y="42696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2280600" y="4270050"/>
              <a:ext cx="11200" cy="1090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2281000" y="4270450"/>
              <a:ext cx="10575" cy="10375"/>
            </a:xfrm>
            <a:custGeom>
              <a:avLst/>
              <a:gdLst/>
              <a:ahLst/>
              <a:cxnLst/>
              <a:rect l="l" t="t" r="r" b="b"/>
              <a:pathLst>
                <a:path w="423" h="4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6"/>
            <p:cNvSpPr/>
            <p:nvPr/>
          </p:nvSpPr>
          <p:spPr>
            <a:xfrm>
              <a:off x="2281300" y="4270875"/>
              <a:ext cx="10500" cy="10050"/>
            </a:xfrm>
            <a:custGeom>
              <a:avLst/>
              <a:gdLst/>
              <a:ahLst/>
              <a:cxnLst/>
              <a:rect l="l" t="t" r="r" b="b"/>
              <a:pathLst>
                <a:path w="420" h="40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2281725" y="4271075"/>
              <a:ext cx="10075" cy="9750"/>
            </a:xfrm>
            <a:custGeom>
              <a:avLst/>
              <a:gdLst/>
              <a:ahLst/>
              <a:cxnLst/>
              <a:rect l="l" t="t" r="r" b="b"/>
              <a:pathLst>
                <a:path w="403" h="390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6"/>
            <p:cNvSpPr/>
            <p:nvPr/>
          </p:nvSpPr>
          <p:spPr>
            <a:xfrm>
              <a:off x="2282125" y="4271475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2282550" y="4271900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2282850" y="4272200"/>
              <a:ext cx="8950" cy="8525"/>
            </a:xfrm>
            <a:custGeom>
              <a:avLst/>
              <a:gdLst/>
              <a:ahLst/>
              <a:cxnLst/>
              <a:rect l="l" t="t" r="r" b="b"/>
              <a:pathLst>
                <a:path w="358" h="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2283250" y="4272600"/>
              <a:ext cx="8550" cy="8225"/>
            </a:xfrm>
            <a:custGeom>
              <a:avLst/>
              <a:gdLst/>
              <a:ahLst/>
              <a:cxnLst/>
              <a:rect l="l" t="t" r="r" b="b"/>
              <a:pathLst>
                <a:path w="342" h="32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2283675" y="4273025"/>
              <a:ext cx="7900" cy="7800"/>
            </a:xfrm>
            <a:custGeom>
              <a:avLst/>
              <a:gdLst/>
              <a:ahLst/>
              <a:cxnLst/>
              <a:rect l="l" t="t" r="r" b="b"/>
              <a:pathLst>
                <a:path w="316" h="31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2284075" y="4273425"/>
              <a:ext cx="7400" cy="7350"/>
            </a:xfrm>
            <a:custGeom>
              <a:avLst/>
              <a:gdLst/>
              <a:ahLst/>
              <a:cxnLst/>
              <a:rect l="l" t="t" r="r" b="b"/>
              <a:pathLst>
                <a:path w="296" h="2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2284275" y="4273750"/>
              <a:ext cx="7300" cy="7075"/>
            </a:xfrm>
            <a:custGeom>
              <a:avLst/>
              <a:gdLst/>
              <a:ahLst/>
              <a:cxnLst/>
              <a:rect l="l" t="t" r="r" b="b"/>
              <a:pathLst>
                <a:path w="292" h="2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2284700" y="4274150"/>
              <a:ext cx="6775" cy="6625"/>
            </a:xfrm>
            <a:custGeom>
              <a:avLst/>
              <a:gdLst/>
              <a:ahLst/>
              <a:cxnLst/>
              <a:rect l="l" t="t" r="r" b="b"/>
              <a:pathLst>
                <a:path w="271" h="265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2285100" y="4274550"/>
              <a:ext cx="6375" cy="6225"/>
            </a:xfrm>
            <a:custGeom>
              <a:avLst/>
              <a:gdLst/>
              <a:ahLst/>
              <a:cxnLst/>
              <a:rect l="l" t="t" r="r" b="b"/>
              <a:pathLst>
                <a:path w="255" h="2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2285400" y="4274950"/>
              <a:ext cx="6075" cy="5825"/>
            </a:xfrm>
            <a:custGeom>
              <a:avLst/>
              <a:gdLst/>
              <a:ahLst/>
              <a:cxnLst/>
              <a:rect l="l" t="t" r="r" b="b"/>
              <a:pathLst>
                <a:path w="243" h="233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6"/>
            <p:cNvSpPr/>
            <p:nvPr/>
          </p:nvSpPr>
          <p:spPr>
            <a:xfrm>
              <a:off x="2285825" y="4275275"/>
              <a:ext cx="5750" cy="550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6"/>
            <p:cNvSpPr/>
            <p:nvPr/>
          </p:nvSpPr>
          <p:spPr>
            <a:xfrm>
              <a:off x="2286225" y="4275575"/>
              <a:ext cx="5250" cy="5150"/>
            </a:xfrm>
            <a:custGeom>
              <a:avLst/>
              <a:gdLst/>
              <a:ahLst/>
              <a:cxnLst/>
              <a:rect l="l" t="t" r="r" b="b"/>
              <a:pathLst>
                <a:path w="210" h="2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6"/>
            <p:cNvSpPr/>
            <p:nvPr/>
          </p:nvSpPr>
          <p:spPr>
            <a:xfrm>
              <a:off x="2286650" y="4275975"/>
              <a:ext cx="4825" cy="4700"/>
            </a:xfrm>
            <a:custGeom>
              <a:avLst/>
              <a:gdLst/>
              <a:ahLst/>
              <a:cxnLst/>
              <a:rect l="l" t="t" r="r" b="b"/>
              <a:pathLst>
                <a:path w="193" h="188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6"/>
            <p:cNvSpPr/>
            <p:nvPr/>
          </p:nvSpPr>
          <p:spPr>
            <a:xfrm>
              <a:off x="2286950" y="4276300"/>
              <a:ext cx="4525" cy="43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6"/>
            <p:cNvSpPr/>
            <p:nvPr/>
          </p:nvSpPr>
          <p:spPr>
            <a:xfrm>
              <a:off x="2287350" y="4276700"/>
              <a:ext cx="4225" cy="4075"/>
            </a:xfrm>
            <a:custGeom>
              <a:avLst/>
              <a:gdLst/>
              <a:ahLst/>
              <a:cxnLst/>
              <a:rect l="l" t="t" r="r" b="b"/>
              <a:pathLst>
                <a:path w="169" h="163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6"/>
            <p:cNvSpPr/>
            <p:nvPr/>
          </p:nvSpPr>
          <p:spPr>
            <a:xfrm>
              <a:off x="2287775" y="4277125"/>
              <a:ext cx="3700" cy="3550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2288175" y="4277500"/>
              <a:ext cx="3300" cy="3175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9" name="Google Shape;2279;p16"/>
          <p:cNvSpPr/>
          <p:nvPr/>
        </p:nvSpPr>
        <p:spPr>
          <a:xfrm>
            <a:off x="159625" y="212400"/>
            <a:ext cx="8806200" cy="4718700"/>
          </a:xfrm>
          <a:prstGeom prst="roundRect">
            <a:avLst>
              <a:gd name="adj" fmla="val 0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1" name="Google Shape;2281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2" name="Google Shape;2282;p16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3" name="Google Shape;2283;p16"/>
          <p:cNvSpPr txBox="1">
            <a:spLocks noGrp="1"/>
          </p:cNvSpPr>
          <p:nvPr>
            <p:ph type="subTitle" idx="1"/>
          </p:nvPr>
        </p:nvSpPr>
        <p:spPr>
          <a:xfrm flipH="1">
            <a:off x="2281700" y="3113531"/>
            <a:ext cx="4580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" type="blank">
  <p:cSld name="BLANK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7"/>
          <p:cNvSpPr/>
          <p:nvPr/>
        </p:nvSpPr>
        <p:spPr>
          <a:xfrm>
            <a:off x="0" y="0"/>
            <a:ext cx="9144062" cy="5143542"/>
          </a:xfrm>
          <a:custGeom>
            <a:avLst/>
            <a:gdLst/>
            <a:ahLst/>
            <a:cxnLst/>
            <a:rect l="l" t="t" r="r" b="b"/>
            <a:pathLst>
              <a:path w="66114" h="43008" extrusionOk="0">
                <a:moveTo>
                  <a:pt x="0" y="1"/>
                </a:moveTo>
                <a:lnTo>
                  <a:pt x="66113" y="1"/>
                </a:lnTo>
                <a:lnTo>
                  <a:pt x="66113" y="43007"/>
                </a:lnTo>
                <a:lnTo>
                  <a:pt x="0" y="43007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7"/>
          <p:cNvSpPr/>
          <p:nvPr/>
        </p:nvSpPr>
        <p:spPr>
          <a:xfrm>
            <a:off x="1" y="21521"/>
            <a:ext cx="9143925" cy="5122015"/>
          </a:xfrm>
          <a:custGeom>
            <a:avLst/>
            <a:gdLst/>
            <a:ahLst/>
            <a:cxnLst/>
            <a:rect l="l" t="t" r="r" b="b"/>
            <a:pathLst>
              <a:path w="66844" h="37443" extrusionOk="0">
                <a:moveTo>
                  <a:pt x="66843" y="2145"/>
                </a:moveTo>
                <a:cubicBezTo>
                  <a:pt x="61476" y="1"/>
                  <a:pt x="57297" y="2797"/>
                  <a:pt x="56071" y="8690"/>
                </a:cubicBezTo>
                <a:cubicBezTo>
                  <a:pt x="54878" y="14455"/>
                  <a:pt x="48296" y="12269"/>
                  <a:pt x="44770" y="15476"/>
                </a:cubicBezTo>
                <a:cubicBezTo>
                  <a:pt x="39226" y="20520"/>
                  <a:pt x="41297" y="27384"/>
                  <a:pt x="33424" y="27384"/>
                </a:cubicBezTo>
                <a:cubicBezTo>
                  <a:pt x="25551" y="27384"/>
                  <a:pt x="27667" y="20515"/>
                  <a:pt x="22073" y="15476"/>
                </a:cubicBezTo>
                <a:cubicBezTo>
                  <a:pt x="18531" y="12282"/>
                  <a:pt x="11966" y="14455"/>
                  <a:pt x="10772" y="8690"/>
                </a:cubicBezTo>
                <a:cubicBezTo>
                  <a:pt x="9546" y="2789"/>
                  <a:pt x="5368" y="1"/>
                  <a:pt x="0" y="2145"/>
                </a:cubicBezTo>
                <a:lnTo>
                  <a:pt x="0" y="37442"/>
                </a:lnTo>
                <a:lnTo>
                  <a:pt x="66843" y="37442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7"/>
          <p:cNvSpPr/>
          <p:nvPr/>
        </p:nvSpPr>
        <p:spPr>
          <a:xfrm>
            <a:off x="0" y="1244014"/>
            <a:ext cx="9143925" cy="3899478"/>
          </a:xfrm>
          <a:custGeom>
            <a:avLst/>
            <a:gdLst/>
            <a:ahLst/>
            <a:cxnLst/>
            <a:rect l="l" t="t" r="r" b="b"/>
            <a:pathLst>
              <a:path w="66844" h="28506" extrusionOk="0">
                <a:moveTo>
                  <a:pt x="405" y="1"/>
                </a:moveTo>
                <a:cubicBezTo>
                  <a:pt x="273" y="1"/>
                  <a:pt x="138" y="4"/>
                  <a:pt x="0" y="11"/>
                </a:cubicBezTo>
                <a:lnTo>
                  <a:pt x="0" y="28505"/>
                </a:lnTo>
                <a:lnTo>
                  <a:pt x="66843" y="28505"/>
                </a:lnTo>
                <a:lnTo>
                  <a:pt x="66843" y="11"/>
                </a:lnTo>
                <a:cubicBezTo>
                  <a:pt x="66720" y="5"/>
                  <a:pt x="66599" y="2"/>
                  <a:pt x="66480" y="2"/>
                </a:cubicBezTo>
                <a:cubicBezTo>
                  <a:pt x="59279" y="2"/>
                  <a:pt x="58011" y="10606"/>
                  <a:pt x="53913" y="10606"/>
                </a:cubicBezTo>
                <a:cubicBezTo>
                  <a:pt x="53427" y="10606"/>
                  <a:pt x="52900" y="10457"/>
                  <a:pt x="52319" y="10122"/>
                </a:cubicBezTo>
                <a:cubicBezTo>
                  <a:pt x="50860" y="9281"/>
                  <a:pt x="49132" y="8680"/>
                  <a:pt x="47451" y="8680"/>
                </a:cubicBezTo>
                <a:cubicBezTo>
                  <a:pt x="45112" y="8680"/>
                  <a:pt x="42864" y="9842"/>
                  <a:pt x="41559" y="13132"/>
                </a:cubicBezTo>
                <a:cubicBezTo>
                  <a:pt x="40391" y="16076"/>
                  <a:pt x="38667" y="17291"/>
                  <a:pt x="37148" y="17291"/>
                </a:cubicBezTo>
                <a:cubicBezTo>
                  <a:pt x="35373" y="17291"/>
                  <a:pt x="33879" y="15631"/>
                  <a:pt x="33879" y="13132"/>
                </a:cubicBezTo>
                <a:lnTo>
                  <a:pt x="33879" y="10873"/>
                </a:lnTo>
                <a:lnTo>
                  <a:pt x="32964" y="10873"/>
                </a:lnTo>
                <a:lnTo>
                  <a:pt x="32964" y="13132"/>
                </a:lnTo>
                <a:cubicBezTo>
                  <a:pt x="32964" y="15631"/>
                  <a:pt x="31470" y="17291"/>
                  <a:pt x="29694" y="17291"/>
                </a:cubicBezTo>
                <a:cubicBezTo>
                  <a:pt x="28175" y="17291"/>
                  <a:pt x="26450" y="16076"/>
                  <a:pt x="25280" y="13132"/>
                </a:cubicBezTo>
                <a:cubicBezTo>
                  <a:pt x="24017" y="9947"/>
                  <a:pt x="22332" y="8991"/>
                  <a:pt x="20218" y="8991"/>
                </a:cubicBezTo>
                <a:cubicBezTo>
                  <a:pt x="18579" y="8991"/>
                  <a:pt x="16682" y="9566"/>
                  <a:pt x="14524" y="10122"/>
                </a:cubicBezTo>
                <a:cubicBezTo>
                  <a:pt x="14138" y="10222"/>
                  <a:pt x="13776" y="10269"/>
                  <a:pt x="13435" y="10269"/>
                </a:cubicBezTo>
                <a:cubicBezTo>
                  <a:pt x="8373" y="10269"/>
                  <a:pt x="7900" y="1"/>
                  <a:pt x="405" y="1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8" name="Google Shape;22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74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90" name="Google Shape;2290;p17"/>
          <p:cNvSpPr txBox="1">
            <a:spLocks noGrp="1"/>
          </p:cNvSpPr>
          <p:nvPr>
            <p:ph type="title"/>
          </p:nvPr>
        </p:nvSpPr>
        <p:spPr>
          <a:xfrm flipH="1">
            <a:off x="4028300" y="2796925"/>
            <a:ext cx="4729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2291" name="Google Shape;2291;p17"/>
          <p:cNvSpPr txBox="1">
            <a:spLocks noGrp="1"/>
          </p:cNvSpPr>
          <p:nvPr>
            <p:ph type="subTitle" idx="1"/>
          </p:nvPr>
        </p:nvSpPr>
        <p:spPr>
          <a:xfrm flipH="1">
            <a:off x="6770900" y="3395425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8"/>
          <p:cNvSpPr/>
          <p:nvPr/>
        </p:nvSpPr>
        <p:spPr>
          <a:xfrm rot="9891484">
            <a:off x="5499482" y="125560"/>
            <a:ext cx="3427962" cy="1114515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18"/>
          <p:cNvSpPr/>
          <p:nvPr/>
        </p:nvSpPr>
        <p:spPr>
          <a:xfrm rot="10800000">
            <a:off x="-32397" y="-25784"/>
            <a:ext cx="4256182" cy="3095486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18"/>
          <p:cNvSpPr/>
          <p:nvPr/>
        </p:nvSpPr>
        <p:spPr>
          <a:xfrm flipH="1">
            <a:off x="2" y="3200676"/>
            <a:ext cx="2703264" cy="1965929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18"/>
          <p:cNvSpPr/>
          <p:nvPr/>
        </p:nvSpPr>
        <p:spPr>
          <a:xfrm rot="10800000" flipH="1">
            <a:off x="-70773" y="-37318"/>
            <a:ext cx="1967094" cy="1440259"/>
          </a:xfrm>
          <a:custGeom>
            <a:avLst/>
            <a:gdLst/>
            <a:ahLst/>
            <a:cxnLst/>
            <a:rect l="l" t="t" r="r" b="b"/>
            <a:pathLst>
              <a:path w="12397" h="11937" extrusionOk="0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18"/>
          <p:cNvSpPr/>
          <p:nvPr/>
        </p:nvSpPr>
        <p:spPr>
          <a:xfrm rot="-9044995" flipH="1">
            <a:off x="1796052" y="970"/>
            <a:ext cx="1673997" cy="768140"/>
          </a:xfrm>
          <a:custGeom>
            <a:avLst/>
            <a:gdLst/>
            <a:ahLst/>
            <a:cxnLst/>
            <a:rect l="l" t="t" r="r" b="b"/>
            <a:pathLst>
              <a:path w="15504" h="9356" extrusionOk="0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18"/>
          <p:cNvSpPr/>
          <p:nvPr/>
        </p:nvSpPr>
        <p:spPr>
          <a:xfrm>
            <a:off x="4934066" y="2071120"/>
            <a:ext cx="4256182" cy="3095486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18"/>
          <p:cNvSpPr/>
          <p:nvPr/>
        </p:nvSpPr>
        <p:spPr>
          <a:xfrm rot="10800000" flipH="1">
            <a:off x="6628810" y="-37409"/>
            <a:ext cx="2543430" cy="1849882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8"/>
          <p:cNvSpPr/>
          <p:nvPr/>
        </p:nvSpPr>
        <p:spPr>
          <a:xfrm flipH="1">
            <a:off x="7491413" y="5052215"/>
            <a:ext cx="894104" cy="108024"/>
          </a:xfrm>
          <a:custGeom>
            <a:avLst/>
            <a:gdLst/>
            <a:ahLst/>
            <a:cxnLst/>
            <a:rect l="l" t="t" r="r" b="b"/>
            <a:pathLst>
              <a:path w="15526" h="2467" extrusionOk="0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8"/>
          <p:cNvSpPr/>
          <p:nvPr/>
        </p:nvSpPr>
        <p:spPr>
          <a:xfrm flipH="1">
            <a:off x="7221306" y="3726332"/>
            <a:ext cx="1967094" cy="1440259"/>
          </a:xfrm>
          <a:custGeom>
            <a:avLst/>
            <a:gdLst/>
            <a:ahLst/>
            <a:cxnLst/>
            <a:rect l="l" t="t" r="r" b="b"/>
            <a:pathLst>
              <a:path w="12397" h="11937" extrusionOk="0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8"/>
          <p:cNvSpPr/>
          <p:nvPr/>
        </p:nvSpPr>
        <p:spPr>
          <a:xfrm rot="1755005" flipH="1">
            <a:off x="5640720" y="4360163"/>
            <a:ext cx="1673997" cy="768140"/>
          </a:xfrm>
          <a:custGeom>
            <a:avLst/>
            <a:gdLst/>
            <a:ahLst/>
            <a:cxnLst/>
            <a:rect l="l" t="t" r="r" b="b"/>
            <a:pathLst>
              <a:path w="15504" h="9356" extrusionOk="0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3" name="Google Shape;23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-30279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"/>
          <p:cNvSpPr/>
          <p:nvPr/>
        </p:nvSpPr>
        <p:spPr>
          <a:xfrm>
            <a:off x="715975" y="2228952"/>
            <a:ext cx="8456285" cy="1012259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8"/>
          <p:cNvSpPr/>
          <p:nvPr/>
        </p:nvSpPr>
        <p:spPr>
          <a:xfrm rot="10800000" flipH="1">
            <a:off x="732110" y="-30966"/>
            <a:ext cx="894104" cy="108024"/>
          </a:xfrm>
          <a:custGeom>
            <a:avLst/>
            <a:gdLst/>
            <a:ahLst/>
            <a:cxnLst/>
            <a:rect l="l" t="t" r="r" b="b"/>
            <a:pathLst>
              <a:path w="15526" h="2467" extrusionOk="0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8"/>
          <p:cNvSpPr txBox="1">
            <a:spLocks noGrp="1"/>
          </p:cNvSpPr>
          <p:nvPr>
            <p:ph type="title"/>
          </p:nvPr>
        </p:nvSpPr>
        <p:spPr>
          <a:xfrm>
            <a:off x="1299900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2307" name="Google Shape;2307;p18"/>
          <p:cNvSpPr txBox="1">
            <a:spLocks noGrp="1"/>
          </p:cNvSpPr>
          <p:nvPr>
            <p:ph type="subTitle" idx="1"/>
          </p:nvPr>
        </p:nvSpPr>
        <p:spPr>
          <a:xfrm>
            <a:off x="1778775" y="3297863"/>
            <a:ext cx="3157500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 flipH="1"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35" name="Google Shape;35;p3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3"/>
          <p:cNvGrpSpPr/>
          <p:nvPr/>
        </p:nvGrpSpPr>
        <p:grpSpPr>
          <a:xfrm flipH="1"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39" name="Google Shape;39;p3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Google Shape;4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 flipH="1">
            <a:off x="8632275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 flipH="1">
            <a:off x="13731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-64162" y="2344923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 flipH="1">
            <a:off x="5247279" y="11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61">
          <p15:clr>
            <a:srgbClr val="F9AD4C"/>
          </p15:clr>
        </p15:guide>
        <p15:guide id="2" orient="horz" pos="1492">
          <p15:clr>
            <a:srgbClr val="F9AD4C"/>
          </p15:clr>
        </p15:guide>
        <p15:guide id="3" orient="horz" pos="2219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0" y="2620712"/>
            <a:ext cx="4852807" cy="591428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flipH="1">
            <a:off x="4657725" y="2620712"/>
            <a:ext cx="4852807" cy="591428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162000" y="-47625"/>
            <a:ext cx="9449141" cy="5238761"/>
          </a:xfrm>
          <a:custGeom>
            <a:avLst/>
            <a:gdLst/>
            <a:ahLst/>
            <a:cxnLst/>
            <a:rect l="l" t="t" r="r" b="b"/>
            <a:pathLst>
              <a:path w="73507" h="43089" extrusionOk="0">
                <a:moveTo>
                  <a:pt x="1001" y="1"/>
                </a:moveTo>
                <a:cubicBezTo>
                  <a:pt x="448" y="1"/>
                  <a:pt x="1" y="398"/>
                  <a:pt x="1" y="890"/>
                </a:cubicBezTo>
                <a:lnTo>
                  <a:pt x="1" y="6332"/>
                </a:lnTo>
                <a:cubicBezTo>
                  <a:pt x="357" y="6725"/>
                  <a:pt x="759" y="7090"/>
                  <a:pt x="1198" y="7410"/>
                </a:cubicBezTo>
                <a:cubicBezTo>
                  <a:pt x="3256" y="8915"/>
                  <a:pt x="5946" y="9584"/>
                  <a:pt x="8599" y="9850"/>
                </a:cubicBezTo>
                <a:cubicBezTo>
                  <a:pt x="9758" y="9966"/>
                  <a:pt x="10920" y="10012"/>
                  <a:pt x="12084" y="10012"/>
                </a:cubicBezTo>
                <a:cubicBezTo>
                  <a:pt x="16890" y="10012"/>
                  <a:pt x="21739" y="9219"/>
                  <a:pt x="26527" y="9219"/>
                </a:cubicBezTo>
                <a:cubicBezTo>
                  <a:pt x="28273" y="9219"/>
                  <a:pt x="30010" y="9325"/>
                  <a:pt x="31735" y="9612"/>
                </a:cubicBezTo>
                <a:cubicBezTo>
                  <a:pt x="33584" y="9920"/>
                  <a:pt x="35466" y="10477"/>
                  <a:pt x="36774" y="11679"/>
                </a:cubicBezTo>
                <a:cubicBezTo>
                  <a:pt x="37365" y="12220"/>
                  <a:pt x="37824" y="12925"/>
                  <a:pt x="37840" y="13676"/>
                </a:cubicBezTo>
                <a:cubicBezTo>
                  <a:pt x="37849" y="14299"/>
                  <a:pt x="37557" y="14894"/>
                  <a:pt x="37221" y="15435"/>
                </a:cubicBezTo>
                <a:cubicBezTo>
                  <a:pt x="36200" y="17079"/>
                  <a:pt x="34650" y="18732"/>
                  <a:pt x="34999" y="20581"/>
                </a:cubicBezTo>
                <a:cubicBezTo>
                  <a:pt x="35257" y="21930"/>
                  <a:pt x="36487" y="22972"/>
                  <a:pt x="37820" y="23652"/>
                </a:cubicBezTo>
                <a:cubicBezTo>
                  <a:pt x="39153" y="24333"/>
                  <a:pt x="40637" y="24768"/>
                  <a:pt x="41937" y="25498"/>
                </a:cubicBezTo>
                <a:cubicBezTo>
                  <a:pt x="43126" y="26170"/>
                  <a:pt x="44225" y="27339"/>
                  <a:pt x="43876" y="28548"/>
                </a:cubicBezTo>
                <a:cubicBezTo>
                  <a:pt x="43753" y="28983"/>
                  <a:pt x="43454" y="29360"/>
                  <a:pt x="43138" y="29717"/>
                </a:cubicBezTo>
                <a:cubicBezTo>
                  <a:pt x="42068" y="30935"/>
                  <a:pt x="40817" y="32026"/>
                  <a:pt x="39419" y="32956"/>
                </a:cubicBezTo>
                <a:cubicBezTo>
                  <a:pt x="38127" y="33818"/>
                  <a:pt x="36598" y="34670"/>
                  <a:pt x="36258" y="36073"/>
                </a:cubicBezTo>
                <a:cubicBezTo>
                  <a:pt x="36081" y="36782"/>
                  <a:pt x="36249" y="37541"/>
                  <a:pt x="36020" y="38238"/>
                </a:cubicBezTo>
                <a:cubicBezTo>
                  <a:pt x="35729" y="39120"/>
                  <a:pt x="34831" y="39763"/>
                  <a:pt x="33851" y="40050"/>
                </a:cubicBezTo>
                <a:cubicBezTo>
                  <a:pt x="33203" y="40241"/>
                  <a:pt x="32520" y="40299"/>
                  <a:pt x="31833" y="40299"/>
                </a:cubicBezTo>
                <a:cubicBezTo>
                  <a:pt x="31484" y="40299"/>
                  <a:pt x="31134" y="40284"/>
                  <a:pt x="30787" y="40264"/>
                </a:cubicBezTo>
                <a:cubicBezTo>
                  <a:pt x="28977" y="40157"/>
                  <a:pt x="27150" y="39909"/>
                  <a:pt x="25346" y="39909"/>
                </a:cubicBezTo>
                <a:cubicBezTo>
                  <a:pt x="24449" y="39909"/>
                  <a:pt x="23558" y="39970"/>
                  <a:pt x="22677" y="40141"/>
                </a:cubicBezTo>
                <a:cubicBezTo>
                  <a:pt x="20766" y="40510"/>
                  <a:pt x="18892" y="41609"/>
                  <a:pt x="18014" y="43089"/>
                </a:cubicBezTo>
                <a:lnTo>
                  <a:pt x="44446" y="43089"/>
                </a:lnTo>
                <a:cubicBezTo>
                  <a:pt x="47768" y="41412"/>
                  <a:pt x="51401" y="40218"/>
                  <a:pt x="55173" y="39603"/>
                </a:cubicBezTo>
                <a:cubicBezTo>
                  <a:pt x="57990" y="39140"/>
                  <a:pt x="61566" y="39214"/>
                  <a:pt x="63571" y="37098"/>
                </a:cubicBezTo>
                <a:cubicBezTo>
                  <a:pt x="64535" y="36077"/>
                  <a:pt x="65068" y="34597"/>
                  <a:pt x="64272" y="33371"/>
                </a:cubicBezTo>
                <a:cubicBezTo>
                  <a:pt x="63547" y="32251"/>
                  <a:pt x="62091" y="31767"/>
                  <a:pt x="60955" y="31050"/>
                </a:cubicBezTo>
                <a:cubicBezTo>
                  <a:pt x="59315" y="30008"/>
                  <a:pt x="58228" y="27999"/>
                  <a:pt x="60205" y="26748"/>
                </a:cubicBezTo>
                <a:cubicBezTo>
                  <a:pt x="61078" y="26195"/>
                  <a:pt x="62218" y="25949"/>
                  <a:pt x="62952" y="25227"/>
                </a:cubicBezTo>
                <a:cubicBezTo>
                  <a:pt x="64293" y="23898"/>
                  <a:pt x="62919" y="22156"/>
                  <a:pt x="61591" y="21352"/>
                </a:cubicBezTo>
                <a:cubicBezTo>
                  <a:pt x="59577" y="20130"/>
                  <a:pt x="56764" y="19466"/>
                  <a:pt x="56424" y="16956"/>
                </a:cubicBezTo>
                <a:cubicBezTo>
                  <a:pt x="56116" y="14676"/>
                  <a:pt x="57851" y="12774"/>
                  <a:pt x="59905" y="11621"/>
                </a:cubicBezTo>
                <a:cubicBezTo>
                  <a:pt x="63374" y="9673"/>
                  <a:pt x="67611" y="8778"/>
                  <a:pt x="71780" y="8778"/>
                </a:cubicBezTo>
                <a:cubicBezTo>
                  <a:pt x="72358" y="8778"/>
                  <a:pt x="72934" y="8795"/>
                  <a:pt x="73507" y="8829"/>
                </a:cubicBezTo>
                <a:lnTo>
                  <a:pt x="73507" y="890"/>
                </a:lnTo>
                <a:cubicBezTo>
                  <a:pt x="73507" y="402"/>
                  <a:pt x="73060" y="1"/>
                  <a:pt x="72502" y="1"/>
                </a:cubicBez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568875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subTitle" idx="1"/>
          </p:nvPr>
        </p:nvSpPr>
        <p:spPr>
          <a:xfrm>
            <a:off x="1047750" y="3297863"/>
            <a:ext cx="3157500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/>
        </p:nvSpPr>
        <p:spPr>
          <a:xfrm>
            <a:off x="-314400" y="2201612"/>
            <a:ext cx="4852807" cy="591428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 flipH="1">
            <a:off x="3734850" y="2201612"/>
            <a:ext cx="4852807" cy="591428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-91009" y="-47625"/>
            <a:ext cx="9449141" cy="5238761"/>
          </a:xfrm>
          <a:custGeom>
            <a:avLst/>
            <a:gdLst/>
            <a:ahLst/>
            <a:cxnLst/>
            <a:rect l="l" t="t" r="r" b="b"/>
            <a:pathLst>
              <a:path w="73507" h="43089" extrusionOk="0">
                <a:moveTo>
                  <a:pt x="1001" y="1"/>
                </a:moveTo>
                <a:cubicBezTo>
                  <a:pt x="448" y="1"/>
                  <a:pt x="1" y="398"/>
                  <a:pt x="1" y="890"/>
                </a:cubicBezTo>
                <a:lnTo>
                  <a:pt x="1" y="6332"/>
                </a:lnTo>
                <a:cubicBezTo>
                  <a:pt x="357" y="6725"/>
                  <a:pt x="759" y="7090"/>
                  <a:pt x="1198" y="7410"/>
                </a:cubicBezTo>
                <a:cubicBezTo>
                  <a:pt x="3256" y="8915"/>
                  <a:pt x="5946" y="9584"/>
                  <a:pt x="8599" y="9850"/>
                </a:cubicBezTo>
                <a:cubicBezTo>
                  <a:pt x="9758" y="9966"/>
                  <a:pt x="10920" y="10012"/>
                  <a:pt x="12084" y="10012"/>
                </a:cubicBezTo>
                <a:cubicBezTo>
                  <a:pt x="16890" y="10012"/>
                  <a:pt x="21739" y="9219"/>
                  <a:pt x="26527" y="9219"/>
                </a:cubicBezTo>
                <a:cubicBezTo>
                  <a:pt x="28273" y="9219"/>
                  <a:pt x="30010" y="9325"/>
                  <a:pt x="31735" y="9612"/>
                </a:cubicBezTo>
                <a:cubicBezTo>
                  <a:pt x="33584" y="9920"/>
                  <a:pt x="35466" y="10477"/>
                  <a:pt x="36774" y="11679"/>
                </a:cubicBezTo>
                <a:cubicBezTo>
                  <a:pt x="37365" y="12220"/>
                  <a:pt x="37824" y="12925"/>
                  <a:pt x="37840" y="13676"/>
                </a:cubicBezTo>
                <a:cubicBezTo>
                  <a:pt x="37849" y="14299"/>
                  <a:pt x="37557" y="14894"/>
                  <a:pt x="37221" y="15435"/>
                </a:cubicBezTo>
                <a:cubicBezTo>
                  <a:pt x="36200" y="17079"/>
                  <a:pt x="34650" y="18732"/>
                  <a:pt x="34999" y="20581"/>
                </a:cubicBezTo>
                <a:cubicBezTo>
                  <a:pt x="35257" y="21930"/>
                  <a:pt x="36487" y="22972"/>
                  <a:pt x="37820" y="23652"/>
                </a:cubicBezTo>
                <a:cubicBezTo>
                  <a:pt x="39153" y="24333"/>
                  <a:pt x="40637" y="24768"/>
                  <a:pt x="41937" y="25498"/>
                </a:cubicBezTo>
                <a:cubicBezTo>
                  <a:pt x="43126" y="26170"/>
                  <a:pt x="44225" y="27339"/>
                  <a:pt x="43876" y="28548"/>
                </a:cubicBezTo>
                <a:cubicBezTo>
                  <a:pt x="43753" y="28983"/>
                  <a:pt x="43454" y="29360"/>
                  <a:pt x="43138" y="29717"/>
                </a:cubicBezTo>
                <a:cubicBezTo>
                  <a:pt x="42068" y="30935"/>
                  <a:pt x="40817" y="32026"/>
                  <a:pt x="39419" y="32956"/>
                </a:cubicBezTo>
                <a:cubicBezTo>
                  <a:pt x="38127" y="33818"/>
                  <a:pt x="36598" y="34670"/>
                  <a:pt x="36258" y="36073"/>
                </a:cubicBezTo>
                <a:cubicBezTo>
                  <a:pt x="36081" y="36782"/>
                  <a:pt x="36249" y="37541"/>
                  <a:pt x="36020" y="38238"/>
                </a:cubicBezTo>
                <a:cubicBezTo>
                  <a:pt x="35729" y="39120"/>
                  <a:pt x="34831" y="39763"/>
                  <a:pt x="33851" y="40050"/>
                </a:cubicBezTo>
                <a:cubicBezTo>
                  <a:pt x="33203" y="40241"/>
                  <a:pt x="32520" y="40299"/>
                  <a:pt x="31833" y="40299"/>
                </a:cubicBezTo>
                <a:cubicBezTo>
                  <a:pt x="31484" y="40299"/>
                  <a:pt x="31134" y="40284"/>
                  <a:pt x="30787" y="40264"/>
                </a:cubicBezTo>
                <a:cubicBezTo>
                  <a:pt x="28977" y="40157"/>
                  <a:pt x="27150" y="39909"/>
                  <a:pt x="25346" y="39909"/>
                </a:cubicBezTo>
                <a:cubicBezTo>
                  <a:pt x="24449" y="39909"/>
                  <a:pt x="23558" y="39970"/>
                  <a:pt x="22677" y="40141"/>
                </a:cubicBezTo>
                <a:cubicBezTo>
                  <a:pt x="20766" y="40510"/>
                  <a:pt x="18892" y="41609"/>
                  <a:pt x="18014" y="43089"/>
                </a:cubicBezTo>
                <a:lnTo>
                  <a:pt x="44446" y="43089"/>
                </a:lnTo>
                <a:cubicBezTo>
                  <a:pt x="47768" y="41412"/>
                  <a:pt x="51401" y="40218"/>
                  <a:pt x="55173" y="39603"/>
                </a:cubicBezTo>
                <a:cubicBezTo>
                  <a:pt x="57990" y="39140"/>
                  <a:pt x="61566" y="39214"/>
                  <a:pt x="63571" y="37098"/>
                </a:cubicBezTo>
                <a:cubicBezTo>
                  <a:pt x="64535" y="36077"/>
                  <a:pt x="65068" y="34597"/>
                  <a:pt x="64272" y="33371"/>
                </a:cubicBezTo>
                <a:cubicBezTo>
                  <a:pt x="63547" y="32251"/>
                  <a:pt x="62091" y="31767"/>
                  <a:pt x="60955" y="31050"/>
                </a:cubicBezTo>
                <a:cubicBezTo>
                  <a:pt x="59315" y="30008"/>
                  <a:pt x="58228" y="27999"/>
                  <a:pt x="60205" y="26748"/>
                </a:cubicBezTo>
                <a:cubicBezTo>
                  <a:pt x="61078" y="26195"/>
                  <a:pt x="62218" y="25949"/>
                  <a:pt x="62952" y="25227"/>
                </a:cubicBezTo>
                <a:cubicBezTo>
                  <a:pt x="64293" y="23898"/>
                  <a:pt x="62919" y="22156"/>
                  <a:pt x="61591" y="21352"/>
                </a:cubicBezTo>
                <a:cubicBezTo>
                  <a:pt x="59577" y="20130"/>
                  <a:pt x="56764" y="19466"/>
                  <a:pt x="56424" y="16956"/>
                </a:cubicBezTo>
                <a:cubicBezTo>
                  <a:pt x="56116" y="14676"/>
                  <a:pt x="57851" y="12774"/>
                  <a:pt x="59905" y="11621"/>
                </a:cubicBezTo>
                <a:cubicBezTo>
                  <a:pt x="63374" y="9673"/>
                  <a:pt x="67611" y="8778"/>
                  <a:pt x="71780" y="8778"/>
                </a:cubicBezTo>
                <a:cubicBezTo>
                  <a:pt x="72358" y="8778"/>
                  <a:pt x="72934" y="8795"/>
                  <a:pt x="73507" y="8829"/>
                </a:cubicBezTo>
                <a:lnTo>
                  <a:pt x="73507" y="890"/>
                </a:lnTo>
                <a:cubicBezTo>
                  <a:pt x="73507" y="402"/>
                  <a:pt x="73060" y="1"/>
                  <a:pt x="72502" y="1"/>
                </a:cubicBez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 txBox="1">
            <a:spLocks noGrp="1"/>
          </p:cNvSpPr>
          <p:nvPr>
            <p:ph type="title"/>
          </p:nvPr>
        </p:nvSpPr>
        <p:spPr>
          <a:xfrm flipH="1">
            <a:off x="3850057" y="11416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3600"/>
              <a:buNone/>
              <a:defRPr sz="36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1"/>
          </p:nvPr>
        </p:nvSpPr>
        <p:spPr>
          <a:xfrm flipH="1">
            <a:off x="5400475" y="2978050"/>
            <a:ext cx="2864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 idx="2"/>
          </p:nvPr>
        </p:nvSpPr>
        <p:spPr>
          <a:xfrm flipH="1">
            <a:off x="5400525" y="2726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3"/>
          </p:nvPr>
        </p:nvSpPr>
        <p:spPr>
          <a:xfrm flipH="1">
            <a:off x="5400475" y="3608550"/>
            <a:ext cx="2864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title" idx="4"/>
          </p:nvPr>
        </p:nvSpPr>
        <p:spPr>
          <a:xfrm flipH="1">
            <a:off x="5400525" y="33568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5"/>
          </p:nvPr>
        </p:nvSpPr>
        <p:spPr>
          <a:xfrm flipH="1">
            <a:off x="5400475" y="4239050"/>
            <a:ext cx="28647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title" idx="6"/>
          </p:nvPr>
        </p:nvSpPr>
        <p:spPr>
          <a:xfrm flipH="1">
            <a:off x="5400525" y="3987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title" idx="7"/>
          </p:nvPr>
        </p:nvSpPr>
        <p:spPr>
          <a:xfrm flipH="1">
            <a:off x="-705000" y="2726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title" idx="8"/>
          </p:nvPr>
        </p:nvSpPr>
        <p:spPr>
          <a:xfrm flipH="1">
            <a:off x="-705000" y="33568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 idx="9"/>
          </p:nvPr>
        </p:nvSpPr>
        <p:spPr>
          <a:xfrm flipH="1">
            <a:off x="-705000" y="3987375"/>
            <a:ext cx="6063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/>
          <p:nvPr/>
        </p:nvSpPr>
        <p:spPr>
          <a:xfrm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77" name="Google Shape;77;p6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81" name="Google Shape;81;p6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6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86" name="Google Shape;86;p6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" name="Google Shape;9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ctrTitle"/>
          </p:nvPr>
        </p:nvSpPr>
        <p:spPr>
          <a:xfrm>
            <a:off x="3605225" y="3067050"/>
            <a:ext cx="33909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6"/>
          <p:cNvSpPr txBox="1">
            <a:spLocks noGrp="1"/>
          </p:cNvSpPr>
          <p:nvPr>
            <p:ph type="subTitle" idx="1"/>
          </p:nvPr>
        </p:nvSpPr>
        <p:spPr>
          <a:xfrm>
            <a:off x="1938550" y="2152650"/>
            <a:ext cx="53148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525550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">
  <p:cSld name="CUSTOM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/>
          <p:nvPr/>
        </p:nvSpPr>
        <p:spPr>
          <a:xfrm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7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98" name="Google Shape;98;p7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7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02" name="Google Shape;102;p7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07" name="Google Shape;107;p7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subTitle" idx="1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14" name="Google Shape;114;p7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7"/>
          <p:cNvCxnSpPr/>
          <p:nvPr/>
        </p:nvCxnSpPr>
        <p:spPr>
          <a:xfrm>
            <a:off x="2035950" y="2105025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7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5247279" y="2339798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 1">
  <p:cSld name="CUSTOM_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/>
          <p:nvPr/>
        </p:nvSpPr>
        <p:spPr>
          <a:xfrm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8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23" name="Google Shape;123;p8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27" name="Google Shape;127;p8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8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32" name="Google Shape;132;p8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" name="Google Shape;136;p8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8"/>
          <p:cNvSpPr/>
          <p:nvPr/>
        </p:nvSpPr>
        <p:spPr>
          <a:xfrm>
            <a:off x="349275" y="2105025"/>
            <a:ext cx="3949500" cy="2493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ubTitle" idx="1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title" idx="2"/>
          </p:nvPr>
        </p:nvSpPr>
        <p:spPr>
          <a:xfrm>
            <a:off x="130250" y="2781250"/>
            <a:ext cx="43875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8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247279" y="2339798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MAIN_POI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0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cxnSp>
        <p:nvCxnSpPr>
          <p:cNvPr id="166" name="Google Shape;166;p10"/>
          <p:cNvCxnSpPr/>
          <p:nvPr/>
        </p:nvCxnSpPr>
        <p:spPr>
          <a:xfrm>
            <a:off x="6005250" y="-112825"/>
            <a:ext cx="0" cy="4431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0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179" y="-276316"/>
            <a:ext cx="9251902" cy="5486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0"/>
          <p:cNvCxnSpPr/>
          <p:nvPr/>
        </p:nvCxnSpPr>
        <p:spPr>
          <a:xfrm rot="10800000">
            <a:off x="4572000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0"/>
          <p:cNvCxnSpPr/>
          <p:nvPr/>
        </p:nvCxnSpPr>
        <p:spPr>
          <a:xfrm rot="10800000">
            <a:off x="4283850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0"/>
          <p:cNvCxnSpPr/>
          <p:nvPr/>
        </p:nvCxnSpPr>
        <p:spPr>
          <a:xfrm rot="10800000">
            <a:off x="1747175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0"/>
          <p:cNvCxnSpPr/>
          <p:nvPr/>
        </p:nvCxnSpPr>
        <p:spPr>
          <a:xfrm rot="10800000">
            <a:off x="1459025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10"/>
          <p:cNvSpPr/>
          <p:nvPr/>
        </p:nvSpPr>
        <p:spPr>
          <a:xfrm>
            <a:off x="523200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4F2F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347988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 txBox="1">
            <a:spLocks noGrp="1"/>
          </p:cNvSpPr>
          <p:nvPr>
            <p:ph type="title" idx="2"/>
          </p:nvPr>
        </p:nvSpPr>
        <p:spPr>
          <a:xfrm flipH="1">
            <a:off x="801325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 idx="3"/>
          </p:nvPr>
        </p:nvSpPr>
        <p:spPr>
          <a:xfrm flipH="1">
            <a:off x="3626100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subTitle" idx="1"/>
          </p:nvPr>
        </p:nvSpPr>
        <p:spPr>
          <a:xfrm flipH="1">
            <a:off x="753875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0"/>
          <p:cNvSpPr txBox="1">
            <a:spLocks noGrp="1"/>
          </p:cNvSpPr>
          <p:nvPr>
            <p:ph type="subTitle" idx="4"/>
          </p:nvPr>
        </p:nvSpPr>
        <p:spPr>
          <a:xfrm flipH="1">
            <a:off x="3578700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9" name="Google Shape;179;p10"/>
          <p:cNvCxnSpPr/>
          <p:nvPr/>
        </p:nvCxnSpPr>
        <p:spPr>
          <a:xfrm rot="10800000">
            <a:off x="7396800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0"/>
          <p:cNvCxnSpPr/>
          <p:nvPr/>
        </p:nvCxnSpPr>
        <p:spPr>
          <a:xfrm rot="10800000">
            <a:off x="7108650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0"/>
          <p:cNvSpPr/>
          <p:nvPr/>
        </p:nvSpPr>
        <p:spPr>
          <a:xfrm>
            <a:off x="6172788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title" idx="5"/>
          </p:nvPr>
        </p:nvSpPr>
        <p:spPr>
          <a:xfrm flipH="1">
            <a:off x="6450900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subTitle" idx="6"/>
          </p:nvPr>
        </p:nvSpPr>
        <p:spPr>
          <a:xfrm flipH="1">
            <a:off x="6403500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SECTION_TITLE_AND_DESCRIPTI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-53675" y="-14175"/>
            <a:ext cx="9265825" cy="5165293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11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87" name="Google Shape;187;p11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1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91" name="Google Shape;191;p11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96" name="Google Shape;196;p11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5507067" y="3149473"/>
            <a:ext cx="3636943" cy="1999949"/>
            <a:chOff x="3027300" y="1039700"/>
            <a:chExt cx="639800" cy="351825"/>
          </a:xfrm>
        </p:grpSpPr>
        <p:sp>
          <p:nvSpPr>
            <p:cNvPr id="201" name="Google Shape;201;p11"/>
            <p:cNvSpPr/>
            <p:nvPr/>
          </p:nvSpPr>
          <p:spPr>
            <a:xfrm>
              <a:off x="3027300" y="1175975"/>
              <a:ext cx="99250" cy="121850"/>
            </a:xfrm>
            <a:custGeom>
              <a:avLst/>
              <a:gdLst/>
              <a:ahLst/>
              <a:cxnLst/>
              <a:rect l="l" t="t" r="r" b="b"/>
              <a:pathLst>
                <a:path w="3970" h="4874" extrusionOk="0">
                  <a:moveTo>
                    <a:pt x="2179" y="1"/>
                  </a:moveTo>
                  <a:cubicBezTo>
                    <a:pt x="1956" y="1"/>
                    <a:pt x="1389" y="721"/>
                    <a:pt x="862" y="1683"/>
                  </a:cubicBezTo>
                  <a:cubicBezTo>
                    <a:pt x="296" y="2708"/>
                    <a:pt x="0" y="3623"/>
                    <a:pt x="185" y="3725"/>
                  </a:cubicBezTo>
                  <a:lnTo>
                    <a:pt x="1661" y="4873"/>
                  </a:lnTo>
                  <a:lnTo>
                    <a:pt x="3178" y="3024"/>
                  </a:lnTo>
                  <a:lnTo>
                    <a:pt x="3970" y="506"/>
                  </a:lnTo>
                  <a:lnTo>
                    <a:pt x="2219" y="10"/>
                  </a:lnTo>
                  <a:cubicBezTo>
                    <a:pt x="2207" y="4"/>
                    <a:pt x="2194" y="1"/>
                    <a:pt x="2179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27600" y="1071750"/>
              <a:ext cx="639500" cy="319775"/>
            </a:xfrm>
            <a:custGeom>
              <a:avLst/>
              <a:gdLst/>
              <a:ahLst/>
              <a:cxnLst/>
              <a:rect l="l" t="t" r="r" b="b"/>
              <a:pathLst>
                <a:path w="25580" h="12791" extrusionOk="0">
                  <a:moveTo>
                    <a:pt x="12790" y="1"/>
                  </a:moveTo>
                  <a:cubicBezTo>
                    <a:pt x="5729" y="1"/>
                    <a:pt x="1" y="5729"/>
                    <a:pt x="1" y="12790"/>
                  </a:cubicBezTo>
                  <a:lnTo>
                    <a:pt x="25580" y="12790"/>
                  </a:lnTo>
                  <a:cubicBezTo>
                    <a:pt x="25580" y="5729"/>
                    <a:pt x="19856" y="1"/>
                    <a:pt x="12790" y="1"/>
                  </a:cubicBez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264725" y="1249500"/>
              <a:ext cx="199925" cy="85000"/>
            </a:xfrm>
            <a:custGeom>
              <a:avLst/>
              <a:gdLst/>
              <a:ahLst/>
              <a:cxnLst/>
              <a:rect l="l" t="t" r="r" b="b"/>
              <a:pathLst>
                <a:path w="7997" h="3400" extrusionOk="0">
                  <a:moveTo>
                    <a:pt x="3193" y="0"/>
                  </a:moveTo>
                  <a:cubicBezTo>
                    <a:pt x="1493" y="0"/>
                    <a:pt x="182" y="508"/>
                    <a:pt x="99" y="1276"/>
                  </a:cubicBezTo>
                  <a:cubicBezTo>
                    <a:pt x="0" y="2186"/>
                    <a:pt x="1665" y="3113"/>
                    <a:pt x="3818" y="3347"/>
                  </a:cubicBezTo>
                  <a:cubicBezTo>
                    <a:pt x="4151" y="3382"/>
                    <a:pt x="4476" y="3399"/>
                    <a:pt x="4788" y="3399"/>
                  </a:cubicBezTo>
                  <a:cubicBezTo>
                    <a:pt x="6497" y="3399"/>
                    <a:pt x="7815" y="2891"/>
                    <a:pt x="7898" y="2121"/>
                  </a:cubicBezTo>
                  <a:cubicBezTo>
                    <a:pt x="7996" y="1211"/>
                    <a:pt x="6331" y="288"/>
                    <a:pt x="4175" y="54"/>
                  </a:cubicBezTo>
                  <a:cubicBezTo>
                    <a:pt x="3838" y="18"/>
                    <a:pt x="3509" y="0"/>
                    <a:pt x="3193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266875" y="1267600"/>
              <a:ext cx="193675" cy="67225"/>
            </a:xfrm>
            <a:custGeom>
              <a:avLst/>
              <a:gdLst/>
              <a:ahLst/>
              <a:cxnLst/>
              <a:rect l="l" t="t" r="r" b="b"/>
              <a:pathLst>
                <a:path w="7747" h="2689" extrusionOk="0">
                  <a:moveTo>
                    <a:pt x="2848" y="0"/>
                  </a:moveTo>
                  <a:cubicBezTo>
                    <a:pt x="1299" y="0"/>
                    <a:pt x="137" y="364"/>
                    <a:pt x="74" y="933"/>
                  </a:cubicBezTo>
                  <a:cubicBezTo>
                    <a:pt x="0" y="1639"/>
                    <a:pt x="1636" y="2397"/>
                    <a:pt x="3732" y="2623"/>
                  </a:cubicBezTo>
                  <a:cubicBezTo>
                    <a:pt x="4141" y="2668"/>
                    <a:pt x="4537" y="2689"/>
                    <a:pt x="4910" y="2689"/>
                  </a:cubicBezTo>
                  <a:cubicBezTo>
                    <a:pt x="6453" y="2689"/>
                    <a:pt x="7606" y="2326"/>
                    <a:pt x="7668" y="1758"/>
                  </a:cubicBezTo>
                  <a:cubicBezTo>
                    <a:pt x="7746" y="1048"/>
                    <a:pt x="6106" y="294"/>
                    <a:pt x="4011" y="64"/>
                  </a:cubicBezTo>
                  <a:cubicBezTo>
                    <a:pt x="3608" y="21"/>
                    <a:pt x="3217" y="0"/>
                    <a:pt x="284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3250150" y="1095300"/>
              <a:ext cx="111675" cy="47100"/>
            </a:xfrm>
            <a:custGeom>
              <a:avLst/>
              <a:gdLst/>
              <a:ahLst/>
              <a:cxnLst/>
              <a:rect l="l" t="t" r="r" b="b"/>
              <a:pathLst>
                <a:path w="4467" h="1884" extrusionOk="0">
                  <a:moveTo>
                    <a:pt x="2582" y="1"/>
                  </a:moveTo>
                  <a:cubicBezTo>
                    <a:pt x="2446" y="1"/>
                    <a:pt x="2305" y="6"/>
                    <a:pt x="2162" y="18"/>
                  </a:cubicBezTo>
                  <a:cubicBezTo>
                    <a:pt x="952" y="112"/>
                    <a:pt x="1" y="604"/>
                    <a:pt x="42" y="1117"/>
                  </a:cubicBezTo>
                  <a:cubicBezTo>
                    <a:pt x="78" y="1571"/>
                    <a:pt x="880" y="1883"/>
                    <a:pt x="1903" y="1883"/>
                  </a:cubicBezTo>
                  <a:cubicBezTo>
                    <a:pt x="2035" y="1883"/>
                    <a:pt x="2171" y="1878"/>
                    <a:pt x="2310" y="1867"/>
                  </a:cubicBezTo>
                  <a:cubicBezTo>
                    <a:pt x="3519" y="1769"/>
                    <a:pt x="4466" y="1277"/>
                    <a:pt x="4425" y="764"/>
                  </a:cubicBezTo>
                  <a:cubicBezTo>
                    <a:pt x="4389" y="312"/>
                    <a:pt x="3598" y="1"/>
                    <a:pt x="2582" y="1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3252200" y="1105550"/>
              <a:ext cx="108400" cy="37050"/>
            </a:xfrm>
            <a:custGeom>
              <a:avLst/>
              <a:gdLst/>
              <a:ahLst/>
              <a:cxnLst/>
              <a:rect l="l" t="t" r="r" b="b"/>
              <a:pathLst>
                <a:path w="4336" h="1482" extrusionOk="0">
                  <a:moveTo>
                    <a:pt x="2624" y="1"/>
                  </a:moveTo>
                  <a:cubicBezTo>
                    <a:pt x="2459" y="1"/>
                    <a:pt x="2288" y="8"/>
                    <a:pt x="2113" y="22"/>
                  </a:cubicBezTo>
                  <a:cubicBezTo>
                    <a:pt x="932" y="117"/>
                    <a:pt x="1" y="514"/>
                    <a:pt x="34" y="912"/>
                  </a:cubicBezTo>
                  <a:cubicBezTo>
                    <a:pt x="62" y="1252"/>
                    <a:pt x="783" y="1482"/>
                    <a:pt x="1731" y="1482"/>
                  </a:cubicBezTo>
                  <a:cubicBezTo>
                    <a:pt x="1891" y="1482"/>
                    <a:pt x="2057" y="1475"/>
                    <a:pt x="2228" y="1462"/>
                  </a:cubicBezTo>
                  <a:cubicBezTo>
                    <a:pt x="3409" y="1367"/>
                    <a:pt x="4335" y="965"/>
                    <a:pt x="4307" y="568"/>
                  </a:cubicBezTo>
                  <a:cubicBezTo>
                    <a:pt x="4279" y="229"/>
                    <a:pt x="3562" y="1"/>
                    <a:pt x="2624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3458775" y="1213125"/>
              <a:ext cx="138325" cy="76875"/>
            </a:xfrm>
            <a:custGeom>
              <a:avLst/>
              <a:gdLst/>
              <a:ahLst/>
              <a:cxnLst/>
              <a:rect l="l" t="t" r="r" b="b"/>
              <a:pathLst>
                <a:path w="5533" h="3075" extrusionOk="0">
                  <a:moveTo>
                    <a:pt x="1271" y="0"/>
                  </a:moveTo>
                  <a:cubicBezTo>
                    <a:pt x="762" y="0"/>
                    <a:pt x="388" y="140"/>
                    <a:pt x="263" y="423"/>
                  </a:cubicBezTo>
                  <a:cubicBezTo>
                    <a:pt x="1" y="1009"/>
                    <a:pt x="911" y="1981"/>
                    <a:pt x="2297" y="2596"/>
                  </a:cubicBezTo>
                  <a:cubicBezTo>
                    <a:pt x="3011" y="2914"/>
                    <a:pt x="3713" y="3074"/>
                    <a:pt x="4260" y="3074"/>
                  </a:cubicBezTo>
                  <a:cubicBezTo>
                    <a:pt x="4771" y="3074"/>
                    <a:pt x="5147" y="2934"/>
                    <a:pt x="5274" y="2653"/>
                  </a:cubicBezTo>
                  <a:cubicBezTo>
                    <a:pt x="5532" y="2067"/>
                    <a:pt x="4622" y="1095"/>
                    <a:pt x="3240" y="480"/>
                  </a:cubicBezTo>
                  <a:cubicBezTo>
                    <a:pt x="2522" y="161"/>
                    <a:pt x="1819" y="0"/>
                    <a:pt x="1271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3459175" y="1223325"/>
              <a:ext cx="132275" cy="68100"/>
            </a:xfrm>
            <a:custGeom>
              <a:avLst/>
              <a:gdLst/>
              <a:ahLst/>
              <a:cxnLst/>
              <a:rect l="l" t="t" r="r" b="b"/>
              <a:pathLst>
                <a:path w="5291" h="2724" extrusionOk="0">
                  <a:moveTo>
                    <a:pt x="915" y="0"/>
                  </a:moveTo>
                  <a:cubicBezTo>
                    <a:pt x="544" y="0"/>
                    <a:pt x="284" y="91"/>
                    <a:pt x="202" y="277"/>
                  </a:cubicBezTo>
                  <a:cubicBezTo>
                    <a:pt x="1" y="728"/>
                    <a:pt x="932" y="1581"/>
                    <a:pt x="2281" y="2184"/>
                  </a:cubicBezTo>
                  <a:cubicBezTo>
                    <a:pt x="3078" y="2538"/>
                    <a:pt x="3844" y="2724"/>
                    <a:pt x="4379" y="2724"/>
                  </a:cubicBezTo>
                  <a:cubicBezTo>
                    <a:pt x="4749" y="2724"/>
                    <a:pt x="5008" y="2635"/>
                    <a:pt x="5090" y="2450"/>
                  </a:cubicBezTo>
                  <a:cubicBezTo>
                    <a:pt x="5291" y="1999"/>
                    <a:pt x="4360" y="1142"/>
                    <a:pt x="3011" y="544"/>
                  </a:cubicBezTo>
                  <a:cubicBezTo>
                    <a:pt x="2214" y="188"/>
                    <a:pt x="1449" y="0"/>
                    <a:pt x="915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3075675" y="1182500"/>
              <a:ext cx="105625" cy="108825"/>
            </a:xfrm>
            <a:custGeom>
              <a:avLst/>
              <a:gdLst/>
              <a:ahLst/>
              <a:cxnLst/>
              <a:rect l="l" t="t" r="r" b="b"/>
              <a:pathLst>
                <a:path w="4225" h="4353" extrusionOk="0">
                  <a:moveTo>
                    <a:pt x="3381" y="1"/>
                  </a:moveTo>
                  <a:cubicBezTo>
                    <a:pt x="2820" y="1"/>
                    <a:pt x="1960" y="577"/>
                    <a:pt x="1239" y="1488"/>
                  </a:cubicBezTo>
                  <a:cubicBezTo>
                    <a:pt x="337" y="2628"/>
                    <a:pt x="1" y="3858"/>
                    <a:pt x="481" y="4239"/>
                  </a:cubicBezTo>
                  <a:cubicBezTo>
                    <a:pt x="578" y="4316"/>
                    <a:pt x="701" y="4352"/>
                    <a:pt x="842" y="4352"/>
                  </a:cubicBezTo>
                  <a:cubicBezTo>
                    <a:pt x="1406" y="4352"/>
                    <a:pt x="2265" y="3776"/>
                    <a:pt x="2986" y="2865"/>
                  </a:cubicBezTo>
                  <a:cubicBezTo>
                    <a:pt x="3884" y="1730"/>
                    <a:pt x="4224" y="495"/>
                    <a:pt x="3741" y="114"/>
                  </a:cubicBezTo>
                  <a:cubicBezTo>
                    <a:pt x="3644" y="37"/>
                    <a:pt x="3522" y="1"/>
                    <a:pt x="3381" y="1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3084300" y="1188800"/>
              <a:ext cx="98125" cy="104000"/>
            </a:xfrm>
            <a:custGeom>
              <a:avLst/>
              <a:gdLst/>
              <a:ahLst/>
              <a:cxnLst/>
              <a:rect l="l" t="t" r="r" b="b"/>
              <a:pathLst>
                <a:path w="3925" h="4160" extrusionOk="0">
                  <a:moveTo>
                    <a:pt x="3324" y="1"/>
                  </a:moveTo>
                  <a:cubicBezTo>
                    <a:pt x="2855" y="1"/>
                    <a:pt x="2023" y="615"/>
                    <a:pt x="1284" y="1547"/>
                  </a:cubicBezTo>
                  <a:cubicBezTo>
                    <a:pt x="406" y="2654"/>
                    <a:pt x="0" y="3794"/>
                    <a:pt x="373" y="4090"/>
                  </a:cubicBezTo>
                  <a:cubicBezTo>
                    <a:pt x="434" y="4137"/>
                    <a:pt x="511" y="4160"/>
                    <a:pt x="601" y="4160"/>
                  </a:cubicBezTo>
                  <a:cubicBezTo>
                    <a:pt x="1070" y="4160"/>
                    <a:pt x="1901" y="3545"/>
                    <a:pt x="2637" y="2613"/>
                  </a:cubicBezTo>
                  <a:cubicBezTo>
                    <a:pt x="3514" y="1502"/>
                    <a:pt x="3925" y="362"/>
                    <a:pt x="3551" y="71"/>
                  </a:cubicBezTo>
                  <a:cubicBezTo>
                    <a:pt x="3491" y="23"/>
                    <a:pt x="3414" y="1"/>
                    <a:pt x="3324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3344575" y="1175650"/>
              <a:ext cx="68400" cy="40700"/>
            </a:xfrm>
            <a:custGeom>
              <a:avLst/>
              <a:gdLst/>
              <a:ahLst/>
              <a:cxnLst/>
              <a:rect l="l" t="t" r="r" b="b"/>
              <a:pathLst>
                <a:path w="2736" h="1628" extrusionOk="0">
                  <a:moveTo>
                    <a:pt x="1145" y="0"/>
                  </a:moveTo>
                  <a:cubicBezTo>
                    <a:pt x="586" y="0"/>
                    <a:pt x="136" y="237"/>
                    <a:pt x="74" y="597"/>
                  </a:cubicBezTo>
                  <a:cubicBezTo>
                    <a:pt x="1" y="1028"/>
                    <a:pt x="521" y="1475"/>
                    <a:pt x="1239" y="1598"/>
                  </a:cubicBezTo>
                  <a:cubicBezTo>
                    <a:pt x="1359" y="1618"/>
                    <a:pt x="1477" y="1627"/>
                    <a:pt x="1590" y="1627"/>
                  </a:cubicBezTo>
                  <a:cubicBezTo>
                    <a:pt x="2151" y="1627"/>
                    <a:pt x="2604" y="1393"/>
                    <a:pt x="2662" y="1032"/>
                  </a:cubicBezTo>
                  <a:cubicBezTo>
                    <a:pt x="2736" y="601"/>
                    <a:pt x="2215" y="150"/>
                    <a:pt x="1501" y="31"/>
                  </a:cubicBezTo>
                  <a:cubicBezTo>
                    <a:pt x="1380" y="10"/>
                    <a:pt x="1260" y="0"/>
                    <a:pt x="1145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3344975" y="1184200"/>
              <a:ext cx="66050" cy="32175"/>
            </a:xfrm>
            <a:custGeom>
              <a:avLst/>
              <a:gdLst/>
              <a:ahLst/>
              <a:cxnLst/>
              <a:rect l="l" t="t" r="r" b="b"/>
              <a:pathLst>
                <a:path w="2642" h="1287" extrusionOk="0">
                  <a:moveTo>
                    <a:pt x="997" y="1"/>
                  </a:moveTo>
                  <a:cubicBezTo>
                    <a:pt x="493" y="1"/>
                    <a:pt x="104" y="166"/>
                    <a:pt x="58" y="431"/>
                  </a:cubicBezTo>
                  <a:cubicBezTo>
                    <a:pt x="1" y="764"/>
                    <a:pt x="522" y="1133"/>
                    <a:pt x="1219" y="1252"/>
                  </a:cubicBezTo>
                  <a:cubicBezTo>
                    <a:pt x="1364" y="1275"/>
                    <a:pt x="1505" y="1287"/>
                    <a:pt x="1639" y="1287"/>
                  </a:cubicBezTo>
                  <a:cubicBezTo>
                    <a:pt x="2149" y="1287"/>
                    <a:pt x="2543" y="1121"/>
                    <a:pt x="2588" y="858"/>
                  </a:cubicBezTo>
                  <a:cubicBezTo>
                    <a:pt x="2642" y="522"/>
                    <a:pt x="2125" y="153"/>
                    <a:pt x="1424" y="38"/>
                  </a:cubicBezTo>
                  <a:cubicBezTo>
                    <a:pt x="1276" y="13"/>
                    <a:pt x="1133" y="1"/>
                    <a:pt x="997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378000" y="1138625"/>
              <a:ext cx="25650" cy="15250"/>
            </a:xfrm>
            <a:custGeom>
              <a:avLst/>
              <a:gdLst/>
              <a:ahLst/>
              <a:cxnLst/>
              <a:rect l="l" t="t" r="r" b="b"/>
              <a:pathLst>
                <a:path w="1026" h="610" extrusionOk="0">
                  <a:moveTo>
                    <a:pt x="426" y="0"/>
                  </a:moveTo>
                  <a:cubicBezTo>
                    <a:pt x="216" y="0"/>
                    <a:pt x="45" y="88"/>
                    <a:pt x="25" y="225"/>
                  </a:cubicBezTo>
                  <a:cubicBezTo>
                    <a:pt x="0" y="380"/>
                    <a:pt x="193" y="553"/>
                    <a:pt x="460" y="598"/>
                  </a:cubicBezTo>
                  <a:cubicBezTo>
                    <a:pt x="505" y="605"/>
                    <a:pt x="549" y="609"/>
                    <a:pt x="592" y="609"/>
                  </a:cubicBezTo>
                  <a:cubicBezTo>
                    <a:pt x="802" y="609"/>
                    <a:pt x="972" y="521"/>
                    <a:pt x="993" y="385"/>
                  </a:cubicBezTo>
                  <a:cubicBezTo>
                    <a:pt x="1025" y="225"/>
                    <a:pt x="825" y="57"/>
                    <a:pt x="558" y="11"/>
                  </a:cubicBezTo>
                  <a:cubicBezTo>
                    <a:pt x="513" y="4"/>
                    <a:pt x="469" y="0"/>
                    <a:pt x="426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3378600" y="1141875"/>
              <a:ext cx="23725" cy="12000"/>
            </a:xfrm>
            <a:custGeom>
              <a:avLst/>
              <a:gdLst/>
              <a:ahLst/>
              <a:cxnLst/>
              <a:rect l="l" t="t" r="r" b="b"/>
              <a:pathLst>
                <a:path w="949" h="480" extrusionOk="0">
                  <a:moveTo>
                    <a:pt x="378" y="0"/>
                  </a:moveTo>
                  <a:cubicBezTo>
                    <a:pt x="205" y="0"/>
                    <a:pt x="60" y="62"/>
                    <a:pt x="1" y="160"/>
                  </a:cubicBezTo>
                  <a:cubicBezTo>
                    <a:pt x="26" y="300"/>
                    <a:pt x="206" y="427"/>
                    <a:pt x="436" y="468"/>
                  </a:cubicBezTo>
                  <a:cubicBezTo>
                    <a:pt x="483" y="476"/>
                    <a:pt x="529" y="480"/>
                    <a:pt x="573" y="480"/>
                  </a:cubicBezTo>
                  <a:cubicBezTo>
                    <a:pt x="748" y="480"/>
                    <a:pt x="893" y="418"/>
                    <a:pt x="948" y="320"/>
                  </a:cubicBezTo>
                  <a:cubicBezTo>
                    <a:pt x="919" y="181"/>
                    <a:pt x="743" y="50"/>
                    <a:pt x="514" y="13"/>
                  </a:cubicBezTo>
                  <a:cubicBezTo>
                    <a:pt x="467" y="4"/>
                    <a:pt x="422" y="0"/>
                    <a:pt x="37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3439200" y="1173475"/>
              <a:ext cx="25650" cy="15250"/>
            </a:xfrm>
            <a:custGeom>
              <a:avLst/>
              <a:gdLst/>
              <a:ahLst/>
              <a:cxnLst/>
              <a:rect l="l" t="t" r="r" b="b"/>
              <a:pathLst>
                <a:path w="1026" h="610" extrusionOk="0">
                  <a:moveTo>
                    <a:pt x="429" y="0"/>
                  </a:moveTo>
                  <a:cubicBezTo>
                    <a:pt x="217" y="0"/>
                    <a:pt x="50" y="89"/>
                    <a:pt x="29" y="225"/>
                  </a:cubicBezTo>
                  <a:cubicBezTo>
                    <a:pt x="0" y="381"/>
                    <a:pt x="197" y="553"/>
                    <a:pt x="464" y="598"/>
                  </a:cubicBezTo>
                  <a:cubicBezTo>
                    <a:pt x="510" y="606"/>
                    <a:pt x="555" y="610"/>
                    <a:pt x="599" y="610"/>
                  </a:cubicBezTo>
                  <a:cubicBezTo>
                    <a:pt x="808" y="610"/>
                    <a:pt x="976" y="524"/>
                    <a:pt x="997" y="389"/>
                  </a:cubicBezTo>
                  <a:cubicBezTo>
                    <a:pt x="1026" y="221"/>
                    <a:pt x="833" y="53"/>
                    <a:pt x="562" y="12"/>
                  </a:cubicBezTo>
                  <a:cubicBezTo>
                    <a:pt x="516" y="4"/>
                    <a:pt x="472" y="0"/>
                    <a:pt x="429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3439925" y="1176725"/>
              <a:ext cx="23700" cy="12025"/>
            </a:xfrm>
            <a:custGeom>
              <a:avLst/>
              <a:gdLst/>
              <a:ahLst/>
              <a:cxnLst/>
              <a:rect l="l" t="t" r="r" b="b"/>
              <a:pathLst>
                <a:path w="948" h="481" extrusionOk="0">
                  <a:moveTo>
                    <a:pt x="375" y="1"/>
                  </a:moveTo>
                  <a:cubicBezTo>
                    <a:pt x="200" y="1"/>
                    <a:pt x="56" y="62"/>
                    <a:pt x="0" y="160"/>
                  </a:cubicBezTo>
                  <a:cubicBezTo>
                    <a:pt x="25" y="296"/>
                    <a:pt x="205" y="427"/>
                    <a:pt x="435" y="468"/>
                  </a:cubicBezTo>
                  <a:cubicBezTo>
                    <a:pt x="481" y="476"/>
                    <a:pt x="527" y="480"/>
                    <a:pt x="570" y="480"/>
                  </a:cubicBezTo>
                  <a:cubicBezTo>
                    <a:pt x="743" y="480"/>
                    <a:pt x="888" y="419"/>
                    <a:pt x="947" y="320"/>
                  </a:cubicBezTo>
                  <a:cubicBezTo>
                    <a:pt x="914" y="181"/>
                    <a:pt x="742" y="54"/>
                    <a:pt x="513" y="13"/>
                  </a:cubicBezTo>
                  <a:cubicBezTo>
                    <a:pt x="465" y="5"/>
                    <a:pt x="419" y="1"/>
                    <a:pt x="375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3255075" y="1234200"/>
              <a:ext cx="25350" cy="17775"/>
            </a:xfrm>
            <a:custGeom>
              <a:avLst/>
              <a:gdLst/>
              <a:ahLst/>
              <a:cxnLst/>
              <a:rect l="l" t="t" r="r" b="b"/>
              <a:pathLst>
                <a:path w="1014" h="711" extrusionOk="0">
                  <a:moveTo>
                    <a:pt x="694" y="0"/>
                  </a:moveTo>
                  <a:cubicBezTo>
                    <a:pt x="593" y="0"/>
                    <a:pt x="474" y="33"/>
                    <a:pt x="362" y="100"/>
                  </a:cubicBezTo>
                  <a:cubicBezTo>
                    <a:pt x="124" y="236"/>
                    <a:pt x="1" y="461"/>
                    <a:pt x="83" y="605"/>
                  </a:cubicBezTo>
                  <a:cubicBezTo>
                    <a:pt x="125" y="674"/>
                    <a:pt x="214" y="710"/>
                    <a:pt x="322" y="710"/>
                  </a:cubicBezTo>
                  <a:cubicBezTo>
                    <a:pt x="424" y="710"/>
                    <a:pt x="544" y="678"/>
                    <a:pt x="657" y="613"/>
                  </a:cubicBezTo>
                  <a:cubicBezTo>
                    <a:pt x="891" y="482"/>
                    <a:pt x="1014" y="256"/>
                    <a:pt x="936" y="113"/>
                  </a:cubicBezTo>
                  <a:cubicBezTo>
                    <a:pt x="893" y="38"/>
                    <a:pt x="803" y="0"/>
                    <a:pt x="694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3257650" y="1237050"/>
              <a:ext cx="21950" cy="14950"/>
            </a:xfrm>
            <a:custGeom>
              <a:avLst/>
              <a:gdLst/>
              <a:ahLst/>
              <a:cxnLst/>
              <a:rect l="l" t="t" r="r" b="b"/>
              <a:pathLst>
                <a:path w="878" h="598" extrusionOk="0">
                  <a:moveTo>
                    <a:pt x="658" y="1"/>
                  </a:moveTo>
                  <a:cubicBezTo>
                    <a:pt x="556" y="1"/>
                    <a:pt x="438" y="34"/>
                    <a:pt x="324" y="101"/>
                  </a:cubicBezTo>
                  <a:cubicBezTo>
                    <a:pt x="123" y="216"/>
                    <a:pt x="0" y="400"/>
                    <a:pt x="25" y="540"/>
                  </a:cubicBezTo>
                  <a:cubicBezTo>
                    <a:pt x="72" y="578"/>
                    <a:pt x="141" y="597"/>
                    <a:pt x="221" y="597"/>
                  </a:cubicBezTo>
                  <a:cubicBezTo>
                    <a:pt x="322" y="597"/>
                    <a:pt x="441" y="566"/>
                    <a:pt x="554" y="499"/>
                  </a:cubicBezTo>
                  <a:cubicBezTo>
                    <a:pt x="755" y="380"/>
                    <a:pt x="878" y="195"/>
                    <a:pt x="853" y="60"/>
                  </a:cubicBezTo>
                  <a:cubicBezTo>
                    <a:pt x="805" y="21"/>
                    <a:pt x="736" y="1"/>
                    <a:pt x="658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3388450" y="1087875"/>
              <a:ext cx="37125" cy="15675"/>
            </a:xfrm>
            <a:custGeom>
              <a:avLst/>
              <a:gdLst/>
              <a:ahLst/>
              <a:cxnLst/>
              <a:rect l="l" t="t" r="r" b="b"/>
              <a:pathLst>
                <a:path w="1485" h="627" extrusionOk="0">
                  <a:moveTo>
                    <a:pt x="512" y="0"/>
                  </a:moveTo>
                  <a:cubicBezTo>
                    <a:pt x="245" y="0"/>
                    <a:pt x="48" y="72"/>
                    <a:pt x="29" y="192"/>
                  </a:cubicBezTo>
                  <a:cubicBezTo>
                    <a:pt x="1" y="352"/>
                    <a:pt x="300" y="537"/>
                    <a:pt x="694" y="602"/>
                  </a:cubicBezTo>
                  <a:cubicBezTo>
                    <a:pt x="791" y="618"/>
                    <a:pt x="885" y="626"/>
                    <a:pt x="972" y="626"/>
                  </a:cubicBezTo>
                  <a:cubicBezTo>
                    <a:pt x="1238" y="626"/>
                    <a:pt x="1438" y="554"/>
                    <a:pt x="1456" y="434"/>
                  </a:cubicBezTo>
                  <a:cubicBezTo>
                    <a:pt x="1485" y="274"/>
                    <a:pt x="1186" y="90"/>
                    <a:pt x="792" y="24"/>
                  </a:cubicBezTo>
                  <a:cubicBezTo>
                    <a:pt x="694" y="8"/>
                    <a:pt x="599" y="0"/>
                    <a:pt x="512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3388875" y="1091000"/>
              <a:ext cx="35900" cy="12600"/>
            </a:xfrm>
            <a:custGeom>
              <a:avLst/>
              <a:gdLst/>
              <a:ahLst/>
              <a:cxnLst/>
              <a:rect l="l" t="t" r="r" b="b"/>
              <a:pathLst>
                <a:path w="1436" h="504" extrusionOk="0">
                  <a:moveTo>
                    <a:pt x="421" y="0"/>
                  </a:moveTo>
                  <a:cubicBezTo>
                    <a:pt x="197" y="0"/>
                    <a:pt x="35" y="48"/>
                    <a:pt x="21" y="133"/>
                  </a:cubicBezTo>
                  <a:cubicBezTo>
                    <a:pt x="0" y="256"/>
                    <a:pt x="295" y="407"/>
                    <a:pt x="681" y="473"/>
                  </a:cubicBezTo>
                  <a:cubicBezTo>
                    <a:pt x="800" y="493"/>
                    <a:pt x="915" y="503"/>
                    <a:pt x="1016" y="503"/>
                  </a:cubicBezTo>
                  <a:cubicBezTo>
                    <a:pt x="1240" y="503"/>
                    <a:pt x="1401" y="455"/>
                    <a:pt x="1415" y="371"/>
                  </a:cubicBezTo>
                  <a:cubicBezTo>
                    <a:pt x="1435" y="248"/>
                    <a:pt x="1140" y="96"/>
                    <a:pt x="755" y="30"/>
                  </a:cubicBezTo>
                  <a:cubicBezTo>
                    <a:pt x="636" y="10"/>
                    <a:pt x="522" y="0"/>
                    <a:pt x="421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3223200" y="1180525"/>
              <a:ext cx="55075" cy="32925"/>
            </a:xfrm>
            <a:custGeom>
              <a:avLst/>
              <a:gdLst/>
              <a:ahLst/>
              <a:cxnLst/>
              <a:rect l="l" t="t" r="r" b="b"/>
              <a:pathLst>
                <a:path w="2203" h="1317" extrusionOk="0">
                  <a:moveTo>
                    <a:pt x="1290" y="0"/>
                  </a:moveTo>
                  <a:cubicBezTo>
                    <a:pt x="1192" y="0"/>
                    <a:pt x="1089" y="10"/>
                    <a:pt x="985" y="29"/>
                  </a:cubicBezTo>
                  <a:cubicBezTo>
                    <a:pt x="415" y="131"/>
                    <a:pt x="1" y="500"/>
                    <a:pt x="62" y="849"/>
                  </a:cubicBezTo>
                  <a:cubicBezTo>
                    <a:pt x="112" y="1131"/>
                    <a:pt x="467" y="1316"/>
                    <a:pt x="909" y="1316"/>
                  </a:cubicBezTo>
                  <a:cubicBezTo>
                    <a:pt x="1007" y="1316"/>
                    <a:pt x="1110" y="1307"/>
                    <a:pt x="1214" y="1288"/>
                  </a:cubicBezTo>
                  <a:cubicBezTo>
                    <a:pt x="1788" y="1185"/>
                    <a:pt x="2203" y="816"/>
                    <a:pt x="2141" y="472"/>
                  </a:cubicBezTo>
                  <a:cubicBezTo>
                    <a:pt x="2087" y="187"/>
                    <a:pt x="1732" y="0"/>
                    <a:pt x="1290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226175" y="1187550"/>
              <a:ext cx="50575" cy="25825"/>
            </a:xfrm>
            <a:custGeom>
              <a:avLst/>
              <a:gdLst/>
              <a:ahLst/>
              <a:cxnLst/>
              <a:rect l="l" t="t" r="r" b="b"/>
              <a:pathLst>
                <a:path w="2023" h="1033" extrusionOk="0">
                  <a:moveTo>
                    <a:pt x="1238" y="0"/>
                  </a:moveTo>
                  <a:cubicBezTo>
                    <a:pt x="1137" y="0"/>
                    <a:pt x="1031" y="10"/>
                    <a:pt x="923" y="31"/>
                  </a:cubicBezTo>
                  <a:cubicBezTo>
                    <a:pt x="431" y="121"/>
                    <a:pt x="50" y="404"/>
                    <a:pt x="0" y="699"/>
                  </a:cubicBezTo>
                  <a:cubicBezTo>
                    <a:pt x="123" y="905"/>
                    <a:pt x="426" y="1033"/>
                    <a:pt x="789" y="1033"/>
                  </a:cubicBezTo>
                  <a:cubicBezTo>
                    <a:pt x="889" y="1033"/>
                    <a:pt x="993" y="1023"/>
                    <a:pt x="1099" y="1003"/>
                  </a:cubicBezTo>
                  <a:cubicBezTo>
                    <a:pt x="1591" y="912"/>
                    <a:pt x="1973" y="630"/>
                    <a:pt x="2022" y="330"/>
                  </a:cubicBezTo>
                  <a:cubicBezTo>
                    <a:pt x="1904" y="125"/>
                    <a:pt x="1600" y="0"/>
                    <a:pt x="123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172250" y="1248225"/>
              <a:ext cx="66650" cy="49425"/>
            </a:xfrm>
            <a:custGeom>
              <a:avLst/>
              <a:gdLst/>
              <a:ahLst/>
              <a:cxnLst/>
              <a:rect l="l" t="t" r="r" b="b"/>
              <a:pathLst>
                <a:path w="2666" h="1977" extrusionOk="0">
                  <a:moveTo>
                    <a:pt x="1847" y="0"/>
                  </a:moveTo>
                  <a:cubicBezTo>
                    <a:pt x="1556" y="0"/>
                    <a:pt x="1209" y="112"/>
                    <a:pt x="886" y="331"/>
                  </a:cubicBezTo>
                  <a:cubicBezTo>
                    <a:pt x="288" y="737"/>
                    <a:pt x="1" y="1364"/>
                    <a:pt x="247" y="1725"/>
                  </a:cubicBezTo>
                  <a:cubicBezTo>
                    <a:pt x="360" y="1893"/>
                    <a:pt x="568" y="1976"/>
                    <a:pt x="818" y="1976"/>
                  </a:cubicBezTo>
                  <a:cubicBezTo>
                    <a:pt x="1110" y="1976"/>
                    <a:pt x="1458" y="1864"/>
                    <a:pt x="1780" y="1643"/>
                  </a:cubicBezTo>
                  <a:cubicBezTo>
                    <a:pt x="2379" y="1237"/>
                    <a:pt x="2666" y="614"/>
                    <a:pt x="2420" y="249"/>
                  </a:cubicBezTo>
                  <a:cubicBezTo>
                    <a:pt x="2304" y="82"/>
                    <a:pt x="2097" y="0"/>
                    <a:pt x="1847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176650" y="1254475"/>
              <a:ext cx="62575" cy="44150"/>
            </a:xfrm>
            <a:custGeom>
              <a:avLst/>
              <a:gdLst/>
              <a:ahLst/>
              <a:cxnLst/>
              <a:rect l="l" t="t" r="r" b="b"/>
              <a:pathLst>
                <a:path w="2503" h="1766" extrusionOk="0">
                  <a:moveTo>
                    <a:pt x="1922" y="1"/>
                  </a:moveTo>
                  <a:cubicBezTo>
                    <a:pt x="1641" y="1"/>
                    <a:pt x="1267" y="132"/>
                    <a:pt x="907" y="376"/>
                  </a:cubicBezTo>
                  <a:cubicBezTo>
                    <a:pt x="321" y="774"/>
                    <a:pt x="1" y="1323"/>
                    <a:pt x="194" y="1602"/>
                  </a:cubicBezTo>
                  <a:cubicBezTo>
                    <a:pt x="267" y="1712"/>
                    <a:pt x="408" y="1765"/>
                    <a:pt x="587" y="1765"/>
                  </a:cubicBezTo>
                  <a:cubicBezTo>
                    <a:pt x="868" y="1765"/>
                    <a:pt x="1242" y="1636"/>
                    <a:pt x="1600" y="1393"/>
                  </a:cubicBezTo>
                  <a:cubicBezTo>
                    <a:pt x="2182" y="995"/>
                    <a:pt x="2502" y="446"/>
                    <a:pt x="2314" y="163"/>
                  </a:cubicBezTo>
                  <a:cubicBezTo>
                    <a:pt x="2239" y="53"/>
                    <a:pt x="2099" y="1"/>
                    <a:pt x="1922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452000" y="1067450"/>
              <a:ext cx="96200" cy="72700"/>
            </a:xfrm>
            <a:custGeom>
              <a:avLst/>
              <a:gdLst/>
              <a:ahLst/>
              <a:cxnLst/>
              <a:rect l="l" t="t" r="r" b="b"/>
              <a:pathLst>
                <a:path w="3848" h="2908" extrusionOk="0">
                  <a:moveTo>
                    <a:pt x="874" y="0"/>
                  </a:moveTo>
                  <a:lnTo>
                    <a:pt x="1" y="1190"/>
                  </a:lnTo>
                  <a:lnTo>
                    <a:pt x="1498" y="2342"/>
                  </a:lnTo>
                  <a:lnTo>
                    <a:pt x="3503" y="2908"/>
                  </a:lnTo>
                  <a:lnTo>
                    <a:pt x="3847" y="1513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471900" y="1066275"/>
              <a:ext cx="78250" cy="40175"/>
            </a:xfrm>
            <a:custGeom>
              <a:avLst/>
              <a:gdLst/>
              <a:ahLst/>
              <a:cxnLst/>
              <a:rect l="l" t="t" r="r" b="b"/>
              <a:pathLst>
                <a:path w="3130" h="1607" extrusionOk="0">
                  <a:moveTo>
                    <a:pt x="213" y="1"/>
                  </a:moveTo>
                  <a:cubicBezTo>
                    <a:pt x="142" y="1"/>
                    <a:pt x="95" y="16"/>
                    <a:pt x="78" y="47"/>
                  </a:cubicBezTo>
                  <a:cubicBezTo>
                    <a:pt x="0" y="199"/>
                    <a:pt x="607" y="662"/>
                    <a:pt x="1427" y="1077"/>
                  </a:cubicBezTo>
                  <a:cubicBezTo>
                    <a:pt x="2073" y="1403"/>
                    <a:pt x="2660" y="1607"/>
                    <a:pt x="2919" y="1607"/>
                  </a:cubicBezTo>
                  <a:cubicBezTo>
                    <a:pt x="2989" y="1607"/>
                    <a:pt x="3035" y="1592"/>
                    <a:pt x="3051" y="1560"/>
                  </a:cubicBezTo>
                  <a:cubicBezTo>
                    <a:pt x="3129" y="1405"/>
                    <a:pt x="2522" y="949"/>
                    <a:pt x="1702" y="527"/>
                  </a:cubicBezTo>
                  <a:cubicBezTo>
                    <a:pt x="1058" y="202"/>
                    <a:pt x="472" y="1"/>
                    <a:pt x="213" y="1"/>
                  </a:cubicBezTo>
                  <a:close/>
                </a:path>
              </a:pathLst>
            </a:custGeom>
            <a:solidFill>
              <a:srgbClr val="A13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3473950" y="1069350"/>
              <a:ext cx="72500" cy="37125"/>
            </a:xfrm>
            <a:custGeom>
              <a:avLst/>
              <a:gdLst/>
              <a:ahLst/>
              <a:cxnLst/>
              <a:rect l="l" t="t" r="r" b="b"/>
              <a:pathLst>
                <a:path w="2900" h="1485" extrusionOk="0">
                  <a:moveTo>
                    <a:pt x="69" y="0"/>
                  </a:moveTo>
                  <a:cubicBezTo>
                    <a:pt x="43" y="0"/>
                    <a:pt x="20" y="2"/>
                    <a:pt x="0" y="6"/>
                  </a:cubicBezTo>
                  <a:cubicBezTo>
                    <a:pt x="95" y="207"/>
                    <a:pt x="636" y="597"/>
                    <a:pt x="1341" y="954"/>
                  </a:cubicBezTo>
                  <a:cubicBezTo>
                    <a:pt x="1987" y="1282"/>
                    <a:pt x="2571" y="1485"/>
                    <a:pt x="2832" y="1485"/>
                  </a:cubicBezTo>
                  <a:cubicBezTo>
                    <a:pt x="2858" y="1485"/>
                    <a:pt x="2880" y="1483"/>
                    <a:pt x="2900" y="1478"/>
                  </a:cubicBezTo>
                  <a:cubicBezTo>
                    <a:pt x="2809" y="1278"/>
                    <a:pt x="2268" y="888"/>
                    <a:pt x="1559" y="527"/>
                  </a:cubicBezTo>
                  <a:cubicBezTo>
                    <a:pt x="913" y="203"/>
                    <a:pt x="333" y="0"/>
                    <a:pt x="69" y="0"/>
                  </a:cubicBezTo>
                  <a:close/>
                </a:path>
              </a:pathLst>
            </a:custGeom>
            <a:solidFill>
              <a:srgbClr val="BA5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3317625" y="1046325"/>
              <a:ext cx="70750" cy="45350"/>
            </a:xfrm>
            <a:custGeom>
              <a:avLst/>
              <a:gdLst/>
              <a:ahLst/>
              <a:cxnLst/>
              <a:rect l="l" t="t" r="r" b="b"/>
              <a:pathLst>
                <a:path w="2830" h="1814" extrusionOk="0">
                  <a:moveTo>
                    <a:pt x="197" y="1"/>
                  </a:moveTo>
                  <a:lnTo>
                    <a:pt x="0" y="1424"/>
                  </a:lnTo>
                  <a:lnTo>
                    <a:pt x="1337" y="1813"/>
                  </a:lnTo>
                  <a:lnTo>
                    <a:pt x="2830" y="1469"/>
                  </a:lnTo>
                  <a:lnTo>
                    <a:pt x="2620" y="83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3322525" y="1039700"/>
              <a:ext cx="60625" cy="15225"/>
            </a:xfrm>
            <a:custGeom>
              <a:avLst/>
              <a:gdLst/>
              <a:ahLst/>
              <a:cxnLst/>
              <a:rect l="l" t="t" r="r" b="b"/>
              <a:pathLst>
                <a:path w="2425" h="609" extrusionOk="0">
                  <a:moveTo>
                    <a:pt x="1071" y="1"/>
                  </a:moveTo>
                  <a:cubicBezTo>
                    <a:pt x="475" y="1"/>
                    <a:pt x="9" y="114"/>
                    <a:pt x="5" y="266"/>
                  </a:cubicBezTo>
                  <a:cubicBezTo>
                    <a:pt x="1" y="434"/>
                    <a:pt x="542" y="585"/>
                    <a:pt x="1211" y="606"/>
                  </a:cubicBezTo>
                  <a:cubicBezTo>
                    <a:pt x="1262" y="608"/>
                    <a:pt x="1313" y="608"/>
                    <a:pt x="1363" y="608"/>
                  </a:cubicBezTo>
                  <a:cubicBezTo>
                    <a:pt x="1956" y="608"/>
                    <a:pt x="2421" y="499"/>
                    <a:pt x="2424" y="348"/>
                  </a:cubicBezTo>
                  <a:cubicBezTo>
                    <a:pt x="2424" y="184"/>
                    <a:pt x="1887" y="28"/>
                    <a:pt x="1219" y="3"/>
                  </a:cubicBezTo>
                  <a:cubicBezTo>
                    <a:pt x="1169" y="2"/>
                    <a:pt x="1119" y="1"/>
                    <a:pt x="1071" y="1"/>
                  </a:cubicBezTo>
                  <a:close/>
                </a:path>
              </a:pathLst>
            </a:custGeom>
            <a:solidFill>
              <a:srgbClr val="A13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23150" y="1043050"/>
              <a:ext cx="59175" cy="12000"/>
            </a:xfrm>
            <a:custGeom>
              <a:avLst/>
              <a:gdLst/>
              <a:ahLst/>
              <a:cxnLst/>
              <a:rect l="l" t="t" r="r" b="b"/>
              <a:pathLst>
                <a:path w="2367" h="480" extrusionOk="0">
                  <a:moveTo>
                    <a:pt x="971" y="0"/>
                  </a:moveTo>
                  <a:cubicBezTo>
                    <a:pt x="426" y="0"/>
                    <a:pt x="8" y="81"/>
                    <a:pt x="5" y="197"/>
                  </a:cubicBezTo>
                  <a:cubicBezTo>
                    <a:pt x="1" y="328"/>
                    <a:pt x="525" y="451"/>
                    <a:pt x="1173" y="476"/>
                  </a:cubicBezTo>
                  <a:cubicBezTo>
                    <a:pt x="1238" y="478"/>
                    <a:pt x="1301" y="479"/>
                    <a:pt x="1363" y="479"/>
                  </a:cubicBezTo>
                  <a:cubicBezTo>
                    <a:pt x="1926" y="479"/>
                    <a:pt x="2359" y="398"/>
                    <a:pt x="2362" y="279"/>
                  </a:cubicBezTo>
                  <a:cubicBezTo>
                    <a:pt x="2367" y="152"/>
                    <a:pt x="1842" y="25"/>
                    <a:pt x="1190" y="5"/>
                  </a:cubicBezTo>
                  <a:cubicBezTo>
                    <a:pt x="1115" y="2"/>
                    <a:pt x="1042" y="0"/>
                    <a:pt x="971" y="0"/>
                  </a:cubicBezTo>
                  <a:close/>
                </a:path>
              </a:pathLst>
            </a:custGeom>
            <a:solidFill>
              <a:srgbClr val="BA5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417675" y="1118325"/>
              <a:ext cx="106825" cy="50150"/>
            </a:xfrm>
            <a:custGeom>
              <a:avLst/>
              <a:gdLst/>
              <a:ahLst/>
              <a:cxnLst/>
              <a:rect l="l" t="t" r="r" b="b"/>
              <a:pathLst>
                <a:path w="4273" h="2006" extrusionOk="0">
                  <a:moveTo>
                    <a:pt x="853" y="0"/>
                  </a:moveTo>
                  <a:cubicBezTo>
                    <a:pt x="471" y="0"/>
                    <a:pt x="205" y="91"/>
                    <a:pt x="140" y="274"/>
                  </a:cubicBezTo>
                  <a:cubicBezTo>
                    <a:pt x="0" y="655"/>
                    <a:pt x="783" y="1287"/>
                    <a:pt x="1887" y="1693"/>
                  </a:cubicBezTo>
                  <a:cubicBezTo>
                    <a:pt x="2457" y="1900"/>
                    <a:pt x="3001" y="2005"/>
                    <a:pt x="3412" y="2005"/>
                  </a:cubicBezTo>
                  <a:cubicBezTo>
                    <a:pt x="3797" y="2005"/>
                    <a:pt x="4066" y="1914"/>
                    <a:pt x="4134" y="1730"/>
                  </a:cubicBezTo>
                  <a:cubicBezTo>
                    <a:pt x="4273" y="1348"/>
                    <a:pt x="3490" y="717"/>
                    <a:pt x="2387" y="315"/>
                  </a:cubicBezTo>
                  <a:cubicBezTo>
                    <a:pt x="1814" y="106"/>
                    <a:pt x="1266" y="0"/>
                    <a:pt x="853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3418275" y="1125000"/>
              <a:ext cx="102750" cy="44450"/>
            </a:xfrm>
            <a:custGeom>
              <a:avLst/>
              <a:gdLst/>
              <a:ahLst/>
              <a:cxnLst/>
              <a:rect l="l" t="t" r="r" b="b"/>
              <a:pathLst>
                <a:path w="4110" h="1778" extrusionOk="0">
                  <a:moveTo>
                    <a:pt x="619" y="0"/>
                  </a:moveTo>
                  <a:cubicBezTo>
                    <a:pt x="341" y="0"/>
                    <a:pt x="155" y="59"/>
                    <a:pt x="112" y="179"/>
                  </a:cubicBezTo>
                  <a:cubicBezTo>
                    <a:pt x="1" y="474"/>
                    <a:pt x="788" y="1032"/>
                    <a:pt x="1863" y="1426"/>
                  </a:cubicBezTo>
                  <a:cubicBezTo>
                    <a:pt x="2497" y="1656"/>
                    <a:pt x="3090" y="1777"/>
                    <a:pt x="3492" y="1777"/>
                  </a:cubicBezTo>
                  <a:cubicBezTo>
                    <a:pt x="3771" y="1777"/>
                    <a:pt x="3958" y="1719"/>
                    <a:pt x="4003" y="1598"/>
                  </a:cubicBezTo>
                  <a:cubicBezTo>
                    <a:pt x="4110" y="1303"/>
                    <a:pt x="3326" y="745"/>
                    <a:pt x="2252" y="355"/>
                  </a:cubicBezTo>
                  <a:cubicBezTo>
                    <a:pt x="1617" y="123"/>
                    <a:pt x="1021" y="0"/>
                    <a:pt x="619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1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cxnSp>
        <p:nvCxnSpPr>
          <p:cNvPr id="234" name="Google Shape;234;p11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11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11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ica One"/>
              <a:buNone/>
              <a:defRPr sz="2800" b="1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8800" y="1476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flaticon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9"/>
          <p:cNvSpPr txBox="1">
            <a:spLocks noGrp="1"/>
          </p:cNvSpPr>
          <p:nvPr>
            <p:ph type="ctrTitle"/>
          </p:nvPr>
        </p:nvSpPr>
        <p:spPr>
          <a:xfrm>
            <a:off x="2422775" y="1861650"/>
            <a:ext cx="42795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bas Neue" panose="020B0606020202050201" pitchFamily="34" charset="0"/>
              </a:rPr>
              <a:t>Dark secrets of the event loop</a:t>
            </a:r>
            <a:endParaRPr dirty="0">
              <a:latin typeface="Bebas Neue" panose="020B0606020202050201" pitchFamily="34" charset="0"/>
            </a:endParaRPr>
          </a:p>
        </p:txBody>
      </p:sp>
      <p:grpSp>
        <p:nvGrpSpPr>
          <p:cNvPr id="2313" name="Google Shape;2313;p19"/>
          <p:cNvGrpSpPr/>
          <p:nvPr/>
        </p:nvGrpSpPr>
        <p:grpSpPr>
          <a:xfrm rot="-7560219">
            <a:off x="7848300" y="-261019"/>
            <a:ext cx="1746097" cy="1763524"/>
            <a:chOff x="1977150" y="891025"/>
            <a:chExt cx="255500" cy="258050"/>
          </a:xfrm>
        </p:grpSpPr>
        <p:sp>
          <p:nvSpPr>
            <p:cNvPr id="2314" name="Google Shape;2314;p19"/>
            <p:cNvSpPr/>
            <p:nvPr/>
          </p:nvSpPr>
          <p:spPr>
            <a:xfrm>
              <a:off x="2058550" y="1111325"/>
              <a:ext cx="41325" cy="37750"/>
            </a:xfrm>
            <a:custGeom>
              <a:avLst/>
              <a:gdLst/>
              <a:ahLst/>
              <a:cxnLst/>
              <a:rect l="l" t="t" r="r" b="b"/>
              <a:pathLst>
                <a:path w="1653" h="1510" extrusionOk="0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9"/>
            <p:cNvSpPr/>
            <p:nvPr/>
          </p:nvSpPr>
          <p:spPr>
            <a:xfrm>
              <a:off x="2186900" y="1026575"/>
              <a:ext cx="45750" cy="45275"/>
            </a:xfrm>
            <a:custGeom>
              <a:avLst/>
              <a:gdLst/>
              <a:ahLst/>
              <a:cxnLst/>
              <a:rect l="l" t="t" r="r" b="b"/>
              <a:pathLst>
                <a:path w="1830" h="1811" extrusionOk="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9"/>
            <p:cNvSpPr/>
            <p:nvPr/>
          </p:nvSpPr>
          <p:spPr>
            <a:xfrm>
              <a:off x="2169475" y="934025"/>
              <a:ext cx="44500" cy="40975"/>
            </a:xfrm>
            <a:custGeom>
              <a:avLst/>
              <a:gdLst/>
              <a:ahLst/>
              <a:cxnLst/>
              <a:rect l="l" t="t" r="r" b="b"/>
              <a:pathLst>
                <a:path w="1780" h="1639" extrusionOk="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9"/>
            <p:cNvSpPr/>
            <p:nvPr/>
          </p:nvSpPr>
          <p:spPr>
            <a:xfrm>
              <a:off x="2073400" y="891025"/>
              <a:ext cx="40025" cy="37450"/>
            </a:xfrm>
            <a:custGeom>
              <a:avLst/>
              <a:gdLst/>
              <a:ahLst/>
              <a:cxnLst/>
              <a:rect l="l" t="t" r="r" b="b"/>
              <a:pathLst>
                <a:path w="1601" h="1498" extrusionOk="0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9"/>
            <p:cNvSpPr/>
            <p:nvPr/>
          </p:nvSpPr>
          <p:spPr>
            <a:xfrm>
              <a:off x="1986900" y="933675"/>
              <a:ext cx="46350" cy="43400"/>
            </a:xfrm>
            <a:custGeom>
              <a:avLst/>
              <a:gdLst/>
              <a:ahLst/>
              <a:cxnLst/>
              <a:rect l="l" t="t" r="r" b="b"/>
              <a:pathLst>
                <a:path w="1854" h="1736" extrusionOk="0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9"/>
            <p:cNvSpPr/>
            <p:nvPr/>
          </p:nvSpPr>
          <p:spPr>
            <a:xfrm>
              <a:off x="1977250" y="898100"/>
              <a:ext cx="247600" cy="247600"/>
            </a:xfrm>
            <a:custGeom>
              <a:avLst/>
              <a:gdLst/>
              <a:ahLst/>
              <a:cxnLst/>
              <a:rect l="l" t="t" r="r" b="b"/>
              <a:pathLst>
                <a:path w="9904" h="9904" extrusionOk="0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9"/>
            <p:cNvSpPr/>
            <p:nvPr/>
          </p:nvSpPr>
          <p:spPr>
            <a:xfrm>
              <a:off x="1977150" y="996300"/>
              <a:ext cx="247600" cy="149400"/>
            </a:xfrm>
            <a:custGeom>
              <a:avLst/>
              <a:gdLst/>
              <a:ahLst/>
              <a:cxnLst/>
              <a:rect l="l" t="t" r="r" b="b"/>
              <a:pathLst>
                <a:path w="9904" h="5976" extrusionOk="0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9"/>
            <p:cNvSpPr/>
            <p:nvPr/>
          </p:nvSpPr>
          <p:spPr>
            <a:xfrm>
              <a:off x="2042150" y="945550"/>
              <a:ext cx="31075" cy="21500"/>
            </a:xfrm>
            <a:custGeom>
              <a:avLst/>
              <a:gdLst/>
              <a:ahLst/>
              <a:cxnLst/>
              <a:rect l="l" t="t" r="r" b="b"/>
              <a:pathLst>
                <a:path w="1243" h="860" extrusionOk="0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9"/>
            <p:cNvSpPr/>
            <p:nvPr/>
          </p:nvSpPr>
          <p:spPr>
            <a:xfrm>
              <a:off x="2034150" y="940200"/>
              <a:ext cx="41850" cy="29475"/>
            </a:xfrm>
            <a:custGeom>
              <a:avLst/>
              <a:gdLst/>
              <a:ahLst/>
              <a:cxnLst/>
              <a:rect l="l" t="t" r="r" b="b"/>
              <a:pathLst>
                <a:path w="1674" h="1179" extrusionOk="0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9"/>
            <p:cNvSpPr/>
            <p:nvPr/>
          </p:nvSpPr>
          <p:spPr>
            <a:xfrm>
              <a:off x="2043875" y="947600"/>
              <a:ext cx="29350" cy="19350"/>
            </a:xfrm>
            <a:custGeom>
              <a:avLst/>
              <a:gdLst/>
              <a:ahLst/>
              <a:cxnLst/>
              <a:rect l="l" t="t" r="r" b="b"/>
              <a:pathLst>
                <a:path w="1174" h="774" extrusionOk="0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9"/>
            <p:cNvSpPr/>
            <p:nvPr/>
          </p:nvSpPr>
          <p:spPr>
            <a:xfrm>
              <a:off x="2093925" y="917650"/>
              <a:ext cx="20200" cy="11125"/>
            </a:xfrm>
            <a:custGeom>
              <a:avLst/>
              <a:gdLst/>
              <a:ahLst/>
              <a:cxnLst/>
              <a:rect l="l" t="t" r="r" b="b"/>
              <a:pathLst>
                <a:path w="808" h="445" extrusionOk="0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9"/>
            <p:cNvSpPr/>
            <p:nvPr/>
          </p:nvSpPr>
          <p:spPr>
            <a:xfrm>
              <a:off x="2135225" y="957850"/>
              <a:ext cx="12225" cy="11225"/>
            </a:xfrm>
            <a:custGeom>
              <a:avLst/>
              <a:gdLst/>
              <a:ahLst/>
              <a:cxnLst/>
              <a:rect l="l" t="t" r="r" b="b"/>
              <a:pathLst>
                <a:path w="489" h="449" extrusionOk="0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9"/>
            <p:cNvSpPr/>
            <p:nvPr/>
          </p:nvSpPr>
          <p:spPr>
            <a:xfrm>
              <a:off x="2087975" y="914225"/>
              <a:ext cx="27175" cy="16800"/>
            </a:xfrm>
            <a:custGeom>
              <a:avLst/>
              <a:gdLst/>
              <a:ahLst/>
              <a:cxnLst/>
              <a:rect l="l" t="t" r="r" b="b"/>
              <a:pathLst>
                <a:path w="1087" h="672" extrusionOk="0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9"/>
            <p:cNvSpPr/>
            <p:nvPr/>
          </p:nvSpPr>
          <p:spPr>
            <a:xfrm>
              <a:off x="2098625" y="917675"/>
              <a:ext cx="15500" cy="11075"/>
            </a:xfrm>
            <a:custGeom>
              <a:avLst/>
              <a:gdLst/>
              <a:ahLst/>
              <a:cxnLst/>
              <a:rect l="l" t="t" r="r" b="b"/>
              <a:pathLst>
                <a:path w="620" h="443" extrusionOk="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9"/>
            <p:cNvSpPr/>
            <p:nvPr/>
          </p:nvSpPr>
          <p:spPr>
            <a:xfrm>
              <a:off x="1990675" y="994325"/>
              <a:ext cx="25350" cy="26525"/>
            </a:xfrm>
            <a:custGeom>
              <a:avLst/>
              <a:gdLst/>
              <a:ahLst/>
              <a:cxnLst/>
              <a:rect l="l" t="t" r="r" b="b"/>
              <a:pathLst>
                <a:path w="1014" h="1061" extrusionOk="0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9"/>
            <p:cNvSpPr/>
            <p:nvPr/>
          </p:nvSpPr>
          <p:spPr>
            <a:xfrm>
              <a:off x="2006050" y="989875"/>
              <a:ext cx="14800" cy="20075"/>
            </a:xfrm>
            <a:custGeom>
              <a:avLst/>
              <a:gdLst/>
              <a:ahLst/>
              <a:cxnLst/>
              <a:rect l="l" t="t" r="r" b="b"/>
              <a:pathLst>
                <a:path w="592" h="803" extrusionOk="0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9"/>
            <p:cNvSpPr/>
            <p:nvPr/>
          </p:nvSpPr>
          <p:spPr>
            <a:xfrm>
              <a:off x="1982375" y="998775"/>
              <a:ext cx="32425" cy="29500"/>
            </a:xfrm>
            <a:custGeom>
              <a:avLst/>
              <a:gdLst/>
              <a:ahLst/>
              <a:cxnLst/>
              <a:rect l="l" t="t" r="r" b="b"/>
              <a:pathLst>
                <a:path w="1297" h="1180" extrusionOk="0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9"/>
            <p:cNvSpPr/>
            <p:nvPr/>
          </p:nvSpPr>
          <p:spPr>
            <a:xfrm>
              <a:off x="1993250" y="994325"/>
              <a:ext cx="22775" cy="21375"/>
            </a:xfrm>
            <a:custGeom>
              <a:avLst/>
              <a:gdLst/>
              <a:ahLst/>
              <a:cxnLst/>
              <a:rect l="l" t="t" r="r" b="b"/>
              <a:pathLst>
                <a:path w="911" h="855" extrusionOk="0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9"/>
            <p:cNvSpPr/>
            <p:nvPr/>
          </p:nvSpPr>
          <p:spPr>
            <a:xfrm>
              <a:off x="2014675" y="1040825"/>
              <a:ext cx="46550" cy="37250"/>
            </a:xfrm>
            <a:custGeom>
              <a:avLst/>
              <a:gdLst/>
              <a:ahLst/>
              <a:cxnLst/>
              <a:rect l="l" t="t" r="r" b="b"/>
              <a:pathLst>
                <a:path w="1862" h="1490" extrusionOk="0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9"/>
            <p:cNvSpPr/>
            <p:nvPr/>
          </p:nvSpPr>
          <p:spPr>
            <a:xfrm>
              <a:off x="2017025" y="1040875"/>
              <a:ext cx="43400" cy="27625"/>
            </a:xfrm>
            <a:custGeom>
              <a:avLst/>
              <a:gdLst/>
              <a:ahLst/>
              <a:cxnLst/>
              <a:rect l="l" t="t" r="r" b="b"/>
              <a:pathLst>
                <a:path w="1736" h="1105" extrusionOk="0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9"/>
            <p:cNvSpPr/>
            <p:nvPr/>
          </p:nvSpPr>
          <p:spPr>
            <a:xfrm>
              <a:off x="2010475" y="1060875"/>
              <a:ext cx="59375" cy="30150"/>
            </a:xfrm>
            <a:custGeom>
              <a:avLst/>
              <a:gdLst/>
              <a:ahLst/>
              <a:cxnLst/>
              <a:rect l="l" t="t" r="r" b="b"/>
              <a:pathLst>
                <a:path w="2375" h="1206" extrusionOk="0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9"/>
            <p:cNvSpPr/>
            <p:nvPr/>
          </p:nvSpPr>
          <p:spPr>
            <a:xfrm>
              <a:off x="2054750" y="1107775"/>
              <a:ext cx="36100" cy="20900"/>
            </a:xfrm>
            <a:custGeom>
              <a:avLst/>
              <a:gdLst/>
              <a:ahLst/>
              <a:cxnLst/>
              <a:rect l="l" t="t" r="r" b="b"/>
              <a:pathLst>
                <a:path w="1444" h="836" extrusionOk="0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9"/>
            <p:cNvSpPr/>
            <p:nvPr/>
          </p:nvSpPr>
          <p:spPr>
            <a:xfrm>
              <a:off x="2058350" y="1119625"/>
              <a:ext cx="27075" cy="16125"/>
            </a:xfrm>
            <a:custGeom>
              <a:avLst/>
              <a:gdLst/>
              <a:ahLst/>
              <a:cxnLst/>
              <a:rect l="l" t="t" r="r" b="b"/>
              <a:pathLst>
                <a:path w="1083" h="645" extrusionOk="0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9"/>
            <p:cNvSpPr/>
            <p:nvPr/>
          </p:nvSpPr>
          <p:spPr>
            <a:xfrm>
              <a:off x="2115125" y="1040775"/>
              <a:ext cx="71075" cy="59300"/>
            </a:xfrm>
            <a:custGeom>
              <a:avLst/>
              <a:gdLst/>
              <a:ahLst/>
              <a:cxnLst/>
              <a:rect l="l" t="t" r="r" b="b"/>
              <a:pathLst>
                <a:path w="2843" h="2372" extrusionOk="0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9"/>
            <p:cNvSpPr/>
            <p:nvPr/>
          </p:nvSpPr>
          <p:spPr>
            <a:xfrm>
              <a:off x="2116675" y="1040800"/>
              <a:ext cx="64600" cy="48100"/>
            </a:xfrm>
            <a:custGeom>
              <a:avLst/>
              <a:gdLst/>
              <a:ahLst/>
              <a:cxnLst/>
              <a:rect l="l" t="t" r="r" b="b"/>
              <a:pathLst>
                <a:path w="2584" h="1924" extrusionOk="0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9"/>
            <p:cNvSpPr/>
            <p:nvPr/>
          </p:nvSpPr>
          <p:spPr>
            <a:xfrm>
              <a:off x="2110425" y="1065100"/>
              <a:ext cx="81725" cy="51375"/>
            </a:xfrm>
            <a:custGeom>
              <a:avLst/>
              <a:gdLst/>
              <a:ahLst/>
              <a:cxnLst/>
              <a:rect l="l" t="t" r="r" b="b"/>
              <a:pathLst>
                <a:path w="3269" h="2055" extrusionOk="0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9"/>
            <p:cNvSpPr/>
            <p:nvPr/>
          </p:nvSpPr>
          <p:spPr>
            <a:xfrm>
              <a:off x="2060400" y="1000950"/>
              <a:ext cx="15075" cy="10100"/>
            </a:xfrm>
            <a:custGeom>
              <a:avLst/>
              <a:gdLst/>
              <a:ahLst/>
              <a:cxnLst/>
              <a:rect l="l" t="t" r="r" b="b"/>
              <a:pathLst>
                <a:path w="603" h="404" extrusionOk="0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9"/>
            <p:cNvSpPr/>
            <p:nvPr/>
          </p:nvSpPr>
          <p:spPr>
            <a:xfrm>
              <a:off x="2060300" y="1004300"/>
              <a:ext cx="17850" cy="9425"/>
            </a:xfrm>
            <a:custGeom>
              <a:avLst/>
              <a:gdLst/>
              <a:ahLst/>
              <a:cxnLst/>
              <a:rect l="l" t="t" r="r" b="b"/>
              <a:pathLst>
                <a:path w="714" h="377" extrusionOk="0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9"/>
            <p:cNvSpPr/>
            <p:nvPr/>
          </p:nvSpPr>
          <p:spPr>
            <a:xfrm>
              <a:off x="2060500" y="1001000"/>
              <a:ext cx="13250" cy="8250"/>
            </a:xfrm>
            <a:custGeom>
              <a:avLst/>
              <a:gdLst/>
              <a:ahLst/>
              <a:cxnLst/>
              <a:rect l="l" t="t" r="r" b="b"/>
              <a:pathLst>
                <a:path w="530" h="330" extrusionOk="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9"/>
            <p:cNvSpPr/>
            <p:nvPr/>
          </p:nvSpPr>
          <p:spPr>
            <a:xfrm>
              <a:off x="2122825" y="999250"/>
              <a:ext cx="11800" cy="10400"/>
            </a:xfrm>
            <a:custGeom>
              <a:avLst/>
              <a:gdLst/>
              <a:ahLst/>
              <a:cxnLst/>
              <a:rect l="l" t="t" r="r" b="b"/>
              <a:pathLst>
                <a:path w="472" h="416" extrusionOk="0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9"/>
            <p:cNvSpPr/>
            <p:nvPr/>
          </p:nvSpPr>
          <p:spPr>
            <a:xfrm>
              <a:off x="2114525" y="995675"/>
              <a:ext cx="24100" cy="18925"/>
            </a:xfrm>
            <a:custGeom>
              <a:avLst/>
              <a:gdLst/>
              <a:ahLst/>
              <a:cxnLst/>
              <a:rect l="l" t="t" r="r" b="b"/>
              <a:pathLst>
                <a:path w="964" h="757" extrusionOk="0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9"/>
            <p:cNvSpPr/>
            <p:nvPr/>
          </p:nvSpPr>
          <p:spPr>
            <a:xfrm>
              <a:off x="2187300" y="1009025"/>
              <a:ext cx="7300" cy="6025"/>
            </a:xfrm>
            <a:custGeom>
              <a:avLst/>
              <a:gdLst/>
              <a:ahLst/>
              <a:cxnLst/>
              <a:rect l="l" t="t" r="r" b="b"/>
              <a:pathLst>
                <a:path w="292" h="241" extrusionOk="0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9"/>
            <p:cNvSpPr/>
            <p:nvPr/>
          </p:nvSpPr>
          <p:spPr>
            <a:xfrm>
              <a:off x="2139125" y="956125"/>
              <a:ext cx="8125" cy="5550"/>
            </a:xfrm>
            <a:custGeom>
              <a:avLst/>
              <a:gdLst/>
              <a:ahLst/>
              <a:cxnLst/>
              <a:rect l="l" t="t" r="r" b="b"/>
              <a:pathLst>
                <a:path w="325" h="222" extrusionOk="0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9"/>
            <p:cNvSpPr/>
            <p:nvPr/>
          </p:nvSpPr>
          <p:spPr>
            <a:xfrm>
              <a:off x="2185450" y="971825"/>
              <a:ext cx="8025" cy="6350"/>
            </a:xfrm>
            <a:custGeom>
              <a:avLst/>
              <a:gdLst/>
              <a:ahLst/>
              <a:cxnLst/>
              <a:rect l="l" t="t" r="r" b="b"/>
              <a:pathLst>
                <a:path w="321" h="254" extrusionOk="0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9"/>
            <p:cNvSpPr/>
            <p:nvPr/>
          </p:nvSpPr>
          <p:spPr>
            <a:xfrm>
              <a:off x="2141175" y="929525"/>
              <a:ext cx="15800" cy="8275"/>
            </a:xfrm>
            <a:custGeom>
              <a:avLst/>
              <a:gdLst/>
              <a:ahLst/>
              <a:cxnLst/>
              <a:rect l="l" t="t" r="r" b="b"/>
              <a:pathLst>
                <a:path w="632" h="331" extrusionOk="0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9"/>
            <p:cNvSpPr/>
            <p:nvPr/>
          </p:nvSpPr>
          <p:spPr>
            <a:xfrm>
              <a:off x="1984850" y="1062525"/>
              <a:ext cx="16325" cy="26225"/>
            </a:xfrm>
            <a:custGeom>
              <a:avLst/>
              <a:gdLst/>
              <a:ahLst/>
              <a:cxnLst/>
              <a:rect l="l" t="t" r="r" b="b"/>
              <a:pathLst>
                <a:path w="653" h="1049" extrusionOk="0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9"/>
            <p:cNvSpPr/>
            <p:nvPr/>
          </p:nvSpPr>
          <p:spPr>
            <a:xfrm>
              <a:off x="1983200" y="1063650"/>
              <a:ext cx="15200" cy="25025"/>
            </a:xfrm>
            <a:custGeom>
              <a:avLst/>
              <a:gdLst/>
              <a:ahLst/>
              <a:cxnLst/>
              <a:rect l="l" t="t" r="r" b="b"/>
              <a:pathLst>
                <a:path w="608" h="1001" extrusionOk="0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9"/>
            <p:cNvSpPr/>
            <p:nvPr/>
          </p:nvSpPr>
          <p:spPr>
            <a:xfrm>
              <a:off x="1986775" y="1072675"/>
              <a:ext cx="11825" cy="15925"/>
            </a:xfrm>
            <a:custGeom>
              <a:avLst/>
              <a:gdLst/>
              <a:ahLst/>
              <a:cxnLst/>
              <a:rect l="l" t="t" r="r" b="b"/>
              <a:pathLst>
                <a:path w="473" h="637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9"/>
            <p:cNvSpPr/>
            <p:nvPr/>
          </p:nvSpPr>
          <p:spPr>
            <a:xfrm>
              <a:off x="2181250" y="971800"/>
              <a:ext cx="11925" cy="9675"/>
            </a:xfrm>
            <a:custGeom>
              <a:avLst/>
              <a:gdLst/>
              <a:ahLst/>
              <a:cxnLst/>
              <a:rect l="l" t="t" r="r" b="b"/>
              <a:pathLst>
                <a:path w="477" h="387" extrusionOk="0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3" name="Google Shape;2353;p19"/>
          <p:cNvGrpSpPr/>
          <p:nvPr/>
        </p:nvGrpSpPr>
        <p:grpSpPr>
          <a:xfrm>
            <a:off x="1864784" y="3106012"/>
            <a:ext cx="1956593" cy="897079"/>
            <a:chOff x="1807600" y="2503350"/>
            <a:chExt cx="934425" cy="428425"/>
          </a:xfrm>
        </p:grpSpPr>
        <p:sp>
          <p:nvSpPr>
            <p:cNvPr id="2354" name="Google Shape;2354;p19"/>
            <p:cNvSpPr/>
            <p:nvPr/>
          </p:nvSpPr>
          <p:spPr>
            <a:xfrm>
              <a:off x="1936550" y="2606050"/>
              <a:ext cx="778725" cy="325725"/>
            </a:xfrm>
            <a:custGeom>
              <a:avLst/>
              <a:gdLst/>
              <a:ahLst/>
              <a:cxnLst/>
              <a:rect l="l" t="t" r="r" b="b"/>
              <a:pathLst>
                <a:path w="31149" h="13029" fill="none" extrusionOk="0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w="2575" cap="flat" cmpd="sng">
              <a:solidFill>
                <a:srgbClr val="DCDCDC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9"/>
            <p:cNvSpPr/>
            <p:nvPr/>
          </p:nvSpPr>
          <p:spPr>
            <a:xfrm>
              <a:off x="2617850" y="2549775"/>
              <a:ext cx="88925" cy="74775"/>
            </a:xfrm>
            <a:custGeom>
              <a:avLst/>
              <a:gdLst/>
              <a:ahLst/>
              <a:cxnLst/>
              <a:rect l="l" t="t" r="r" b="b"/>
              <a:pathLst>
                <a:path w="3557" h="2991" extrusionOk="0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9"/>
            <p:cNvSpPr/>
            <p:nvPr/>
          </p:nvSpPr>
          <p:spPr>
            <a:xfrm>
              <a:off x="2620125" y="2549775"/>
              <a:ext cx="86650" cy="44525"/>
            </a:xfrm>
            <a:custGeom>
              <a:avLst/>
              <a:gdLst/>
              <a:ahLst/>
              <a:cxnLst/>
              <a:rect l="l" t="t" r="r" b="b"/>
              <a:pathLst>
                <a:path w="3466" h="1781" extrusionOk="0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9"/>
            <p:cNvSpPr/>
            <p:nvPr/>
          </p:nvSpPr>
          <p:spPr>
            <a:xfrm>
              <a:off x="2684600" y="2588625"/>
              <a:ext cx="34675" cy="39800"/>
            </a:xfrm>
            <a:custGeom>
              <a:avLst/>
              <a:gdLst/>
              <a:ahLst/>
              <a:cxnLst/>
              <a:rect l="l" t="t" r="r" b="b"/>
              <a:pathLst>
                <a:path w="1387" h="1592" extrusionOk="0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9"/>
            <p:cNvSpPr/>
            <p:nvPr/>
          </p:nvSpPr>
          <p:spPr>
            <a:xfrm>
              <a:off x="2705825" y="2606775"/>
              <a:ext cx="18975" cy="25050"/>
            </a:xfrm>
            <a:custGeom>
              <a:avLst/>
              <a:gdLst/>
              <a:ahLst/>
              <a:cxnLst/>
              <a:rect l="l" t="t" r="r" b="b"/>
              <a:pathLst>
                <a:path w="759" h="1002" extrusionOk="0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9"/>
            <p:cNvSpPr/>
            <p:nvPr/>
          </p:nvSpPr>
          <p:spPr>
            <a:xfrm>
              <a:off x="2711350" y="2610275"/>
              <a:ext cx="28525" cy="33850"/>
            </a:xfrm>
            <a:custGeom>
              <a:avLst/>
              <a:gdLst/>
              <a:ahLst/>
              <a:cxnLst/>
              <a:rect l="l" t="t" r="r" b="b"/>
              <a:pathLst>
                <a:path w="1141" h="1354" extrusionOk="0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9"/>
            <p:cNvSpPr/>
            <p:nvPr/>
          </p:nvSpPr>
          <p:spPr>
            <a:xfrm>
              <a:off x="2684600" y="2588625"/>
              <a:ext cx="55275" cy="35925"/>
            </a:xfrm>
            <a:custGeom>
              <a:avLst/>
              <a:gdLst/>
              <a:ahLst/>
              <a:cxnLst/>
              <a:rect l="l" t="t" r="r" b="b"/>
              <a:pathLst>
                <a:path w="2211" h="1437" extrusionOk="0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9"/>
            <p:cNvSpPr/>
            <p:nvPr/>
          </p:nvSpPr>
          <p:spPr>
            <a:xfrm>
              <a:off x="2726625" y="26340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9"/>
            <p:cNvSpPr/>
            <p:nvPr/>
          </p:nvSpPr>
          <p:spPr>
            <a:xfrm>
              <a:off x="2628100" y="2552200"/>
              <a:ext cx="30175" cy="43600"/>
            </a:xfrm>
            <a:custGeom>
              <a:avLst/>
              <a:gdLst/>
              <a:ahLst/>
              <a:cxnLst/>
              <a:rect l="l" t="t" r="r" b="b"/>
              <a:pathLst>
                <a:path w="1207" h="1744" extrusionOk="0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2630675" y="2552175"/>
              <a:ext cx="27600" cy="43550"/>
            </a:xfrm>
            <a:custGeom>
              <a:avLst/>
              <a:gdLst/>
              <a:ahLst/>
              <a:cxnLst/>
              <a:rect l="l" t="t" r="r" b="b"/>
              <a:pathLst>
                <a:path w="1104" h="1742" extrusionOk="0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9"/>
            <p:cNvSpPr/>
            <p:nvPr/>
          </p:nvSpPr>
          <p:spPr>
            <a:xfrm>
              <a:off x="2604025" y="2604625"/>
              <a:ext cx="69225" cy="73025"/>
            </a:xfrm>
            <a:custGeom>
              <a:avLst/>
              <a:gdLst/>
              <a:ahLst/>
              <a:cxnLst/>
              <a:rect l="l" t="t" r="r" b="b"/>
              <a:pathLst>
                <a:path w="2769" h="2921" fill="none" extrusionOk="0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9"/>
            <p:cNvSpPr/>
            <p:nvPr/>
          </p:nvSpPr>
          <p:spPr>
            <a:xfrm>
              <a:off x="2610775" y="2608725"/>
              <a:ext cx="30575" cy="49225"/>
            </a:xfrm>
            <a:custGeom>
              <a:avLst/>
              <a:gdLst/>
              <a:ahLst/>
              <a:cxnLst/>
              <a:rect l="l" t="t" r="r" b="b"/>
              <a:pathLst>
                <a:path w="1223" h="1969" fill="none" extrusionOk="0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9"/>
            <p:cNvSpPr/>
            <p:nvPr/>
          </p:nvSpPr>
          <p:spPr>
            <a:xfrm>
              <a:off x="2618475" y="2613450"/>
              <a:ext cx="30675" cy="49325"/>
            </a:xfrm>
            <a:custGeom>
              <a:avLst/>
              <a:gdLst/>
              <a:ahLst/>
              <a:cxnLst/>
              <a:rect l="l" t="t" r="r" b="b"/>
              <a:pathLst>
                <a:path w="1227" h="1973" fill="none" extrusionOk="0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9"/>
            <p:cNvSpPr/>
            <p:nvPr/>
          </p:nvSpPr>
          <p:spPr>
            <a:xfrm>
              <a:off x="2626275" y="2618250"/>
              <a:ext cx="30575" cy="49350"/>
            </a:xfrm>
            <a:custGeom>
              <a:avLst/>
              <a:gdLst/>
              <a:ahLst/>
              <a:cxnLst/>
              <a:rect l="l" t="t" r="r" b="b"/>
              <a:pathLst>
                <a:path w="1223" h="1974" fill="none" extrusionOk="0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2633950" y="2623175"/>
              <a:ext cx="30675" cy="49250"/>
            </a:xfrm>
            <a:custGeom>
              <a:avLst/>
              <a:gdLst/>
              <a:ahLst/>
              <a:cxnLst/>
              <a:rect l="l" t="t" r="r" b="b"/>
              <a:pathLst>
                <a:path w="1227" h="1970" fill="none" extrusionOk="0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9"/>
            <p:cNvSpPr/>
            <p:nvPr/>
          </p:nvSpPr>
          <p:spPr>
            <a:xfrm>
              <a:off x="2608950" y="2645225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9"/>
            <p:cNvSpPr/>
            <p:nvPr/>
          </p:nvSpPr>
          <p:spPr>
            <a:xfrm>
              <a:off x="2613975" y="2637025"/>
              <a:ext cx="39275" cy="24225"/>
            </a:xfrm>
            <a:custGeom>
              <a:avLst/>
              <a:gdLst/>
              <a:ahLst/>
              <a:cxnLst/>
              <a:rect l="l" t="t" r="r" b="b"/>
              <a:pathLst>
                <a:path w="1571" h="969" fill="none" extrusionOk="0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9"/>
            <p:cNvSpPr/>
            <p:nvPr/>
          </p:nvSpPr>
          <p:spPr>
            <a:xfrm>
              <a:off x="2619100" y="2628825"/>
              <a:ext cx="39075" cy="24225"/>
            </a:xfrm>
            <a:custGeom>
              <a:avLst/>
              <a:gdLst/>
              <a:ahLst/>
              <a:cxnLst/>
              <a:rect l="l" t="t" r="r" b="b"/>
              <a:pathLst>
                <a:path w="1563" h="969" fill="none" extrusionOk="0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9"/>
            <p:cNvSpPr/>
            <p:nvPr/>
          </p:nvSpPr>
          <p:spPr>
            <a:xfrm>
              <a:off x="2624225" y="2620625"/>
              <a:ext cx="39075" cy="24425"/>
            </a:xfrm>
            <a:custGeom>
              <a:avLst/>
              <a:gdLst/>
              <a:ahLst/>
              <a:cxnLst/>
              <a:rect l="l" t="t" r="r" b="b"/>
              <a:pathLst>
                <a:path w="1563" h="977" fill="none" extrusionOk="0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9"/>
            <p:cNvSpPr/>
            <p:nvPr/>
          </p:nvSpPr>
          <p:spPr>
            <a:xfrm>
              <a:off x="2629250" y="2612425"/>
              <a:ext cx="39175" cy="24425"/>
            </a:xfrm>
            <a:custGeom>
              <a:avLst/>
              <a:gdLst/>
              <a:ahLst/>
              <a:cxnLst/>
              <a:rect l="l" t="t" r="r" b="b"/>
              <a:pathLst>
                <a:path w="1567" h="977" fill="none" extrusionOk="0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9"/>
            <p:cNvSpPr/>
            <p:nvPr/>
          </p:nvSpPr>
          <p:spPr>
            <a:xfrm>
              <a:off x="2652100" y="2607300"/>
              <a:ext cx="4950" cy="8125"/>
            </a:xfrm>
            <a:custGeom>
              <a:avLst/>
              <a:gdLst/>
              <a:ahLst/>
              <a:cxnLst/>
              <a:rect l="l" t="t" r="r" b="b"/>
              <a:pathLst>
                <a:path w="198" h="325" fill="none" extrusionOk="0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9"/>
            <p:cNvSpPr/>
            <p:nvPr/>
          </p:nvSpPr>
          <p:spPr>
            <a:xfrm>
              <a:off x="2666750" y="2503350"/>
              <a:ext cx="69225" cy="73100"/>
            </a:xfrm>
            <a:custGeom>
              <a:avLst/>
              <a:gdLst/>
              <a:ahLst/>
              <a:cxnLst/>
              <a:rect l="l" t="t" r="r" b="b"/>
              <a:pathLst>
                <a:path w="2769" h="2924" fill="none" extrusionOk="0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9"/>
            <p:cNvSpPr/>
            <p:nvPr/>
          </p:nvSpPr>
          <p:spPr>
            <a:xfrm>
              <a:off x="2673525" y="2507550"/>
              <a:ext cx="30575" cy="49225"/>
            </a:xfrm>
            <a:custGeom>
              <a:avLst/>
              <a:gdLst/>
              <a:ahLst/>
              <a:cxnLst/>
              <a:rect l="l" t="t" r="r" b="b"/>
              <a:pathLst>
                <a:path w="1223" h="1969" fill="none" extrusionOk="0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9"/>
            <p:cNvSpPr/>
            <p:nvPr/>
          </p:nvSpPr>
          <p:spPr>
            <a:xfrm>
              <a:off x="2681200" y="2512375"/>
              <a:ext cx="30700" cy="49325"/>
            </a:xfrm>
            <a:custGeom>
              <a:avLst/>
              <a:gdLst/>
              <a:ahLst/>
              <a:cxnLst/>
              <a:rect l="l" t="t" r="r" b="b"/>
              <a:pathLst>
                <a:path w="1228" h="1973" fill="none" extrusionOk="0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9"/>
            <p:cNvSpPr/>
            <p:nvPr/>
          </p:nvSpPr>
          <p:spPr>
            <a:xfrm>
              <a:off x="2689100" y="2517175"/>
              <a:ext cx="30475" cy="49250"/>
            </a:xfrm>
            <a:custGeom>
              <a:avLst/>
              <a:gdLst/>
              <a:ahLst/>
              <a:cxnLst/>
              <a:rect l="l" t="t" r="r" b="b"/>
              <a:pathLst>
                <a:path w="1219" h="1970" fill="none" extrusionOk="0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9"/>
            <p:cNvSpPr/>
            <p:nvPr/>
          </p:nvSpPr>
          <p:spPr>
            <a:xfrm>
              <a:off x="2696800" y="2522000"/>
              <a:ext cx="30575" cy="49325"/>
            </a:xfrm>
            <a:custGeom>
              <a:avLst/>
              <a:gdLst/>
              <a:ahLst/>
              <a:cxnLst/>
              <a:rect l="l" t="t" r="r" b="b"/>
              <a:pathLst>
                <a:path w="1223" h="1973" fill="none" extrusionOk="0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9"/>
            <p:cNvSpPr/>
            <p:nvPr/>
          </p:nvSpPr>
          <p:spPr>
            <a:xfrm>
              <a:off x="2691875" y="2511550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9"/>
            <p:cNvSpPr/>
            <p:nvPr/>
          </p:nvSpPr>
          <p:spPr>
            <a:xfrm>
              <a:off x="2686750" y="2519750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9"/>
            <p:cNvSpPr/>
            <p:nvPr/>
          </p:nvSpPr>
          <p:spPr>
            <a:xfrm>
              <a:off x="2681625" y="2527950"/>
              <a:ext cx="39275" cy="24325"/>
            </a:xfrm>
            <a:custGeom>
              <a:avLst/>
              <a:gdLst/>
              <a:ahLst/>
              <a:cxnLst/>
              <a:rect l="l" t="t" r="r" b="b"/>
              <a:pathLst>
                <a:path w="1571" h="973" fill="none" extrusionOk="0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9"/>
            <p:cNvSpPr/>
            <p:nvPr/>
          </p:nvSpPr>
          <p:spPr>
            <a:xfrm>
              <a:off x="2676700" y="2536150"/>
              <a:ext cx="39075" cy="24325"/>
            </a:xfrm>
            <a:custGeom>
              <a:avLst/>
              <a:gdLst/>
              <a:ahLst/>
              <a:cxnLst/>
              <a:rect l="l" t="t" r="r" b="b"/>
              <a:pathLst>
                <a:path w="1563" h="973" fill="none" extrusionOk="0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9"/>
            <p:cNvSpPr/>
            <p:nvPr/>
          </p:nvSpPr>
          <p:spPr>
            <a:xfrm>
              <a:off x="2671575" y="2544350"/>
              <a:ext cx="39075" cy="24325"/>
            </a:xfrm>
            <a:custGeom>
              <a:avLst/>
              <a:gdLst/>
              <a:ahLst/>
              <a:cxnLst/>
              <a:rect l="l" t="t" r="r" b="b"/>
              <a:pathLst>
                <a:path w="1563" h="973" fill="none" extrusionOk="0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9"/>
            <p:cNvSpPr/>
            <p:nvPr/>
          </p:nvSpPr>
          <p:spPr>
            <a:xfrm>
              <a:off x="2679375" y="2563525"/>
              <a:ext cx="5050" cy="8025"/>
            </a:xfrm>
            <a:custGeom>
              <a:avLst/>
              <a:gdLst/>
              <a:ahLst/>
              <a:cxnLst/>
              <a:rect l="l" t="t" r="r" b="b"/>
              <a:pathLst>
                <a:path w="202" h="321" fill="none" extrusionOk="0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9"/>
            <p:cNvSpPr/>
            <p:nvPr/>
          </p:nvSpPr>
          <p:spPr>
            <a:xfrm>
              <a:off x="2730325" y="2628725"/>
              <a:ext cx="11700" cy="7200"/>
            </a:xfrm>
            <a:custGeom>
              <a:avLst/>
              <a:gdLst/>
              <a:ahLst/>
              <a:cxnLst/>
              <a:rect l="l" t="t" r="r" b="b"/>
              <a:pathLst>
                <a:path w="468" h="288" fill="none" extrusionOk="0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w="1325" cap="flat" cmpd="sng">
              <a:solidFill>
                <a:srgbClr val="71717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9"/>
            <p:cNvSpPr/>
            <p:nvPr/>
          </p:nvSpPr>
          <p:spPr>
            <a:xfrm>
              <a:off x="2641950" y="2590850"/>
              <a:ext cx="23300" cy="15125"/>
            </a:xfrm>
            <a:custGeom>
              <a:avLst/>
              <a:gdLst/>
              <a:ahLst/>
              <a:cxnLst/>
              <a:rect l="l" t="t" r="r" b="b"/>
              <a:pathLst>
                <a:path w="932" h="605" extrusionOk="0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9"/>
            <p:cNvSpPr/>
            <p:nvPr/>
          </p:nvSpPr>
          <p:spPr>
            <a:xfrm>
              <a:off x="1825425" y="2680375"/>
              <a:ext cx="46875" cy="50150"/>
            </a:xfrm>
            <a:custGeom>
              <a:avLst/>
              <a:gdLst/>
              <a:ahLst/>
              <a:cxnLst/>
              <a:rect l="l" t="t" r="r" b="b"/>
              <a:pathLst>
                <a:path w="1875" h="2006" extrusionOk="0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9"/>
            <p:cNvSpPr/>
            <p:nvPr/>
          </p:nvSpPr>
          <p:spPr>
            <a:xfrm>
              <a:off x="1825425" y="2680475"/>
              <a:ext cx="46875" cy="50225"/>
            </a:xfrm>
            <a:custGeom>
              <a:avLst/>
              <a:gdLst/>
              <a:ahLst/>
              <a:cxnLst/>
              <a:rect l="l" t="t" r="r" b="b"/>
              <a:pathLst>
                <a:path w="1875" h="2009" extrusionOk="0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9"/>
            <p:cNvSpPr/>
            <p:nvPr/>
          </p:nvSpPr>
          <p:spPr>
            <a:xfrm>
              <a:off x="1858550" y="2663675"/>
              <a:ext cx="144675" cy="143650"/>
            </a:xfrm>
            <a:custGeom>
              <a:avLst/>
              <a:gdLst/>
              <a:ahLst/>
              <a:cxnLst/>
              <a:rect l="l" t="t" r="r" b="b"/>
              <a:pathLst>
                <a:path w="5787" h="5746" extrusionOk="0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9"/>
            <p:cNvSpPr/>
            <p:nvPr/>
          </p:nvSpPr>
          <p:spPr>
            <a:xfrm>
              <a:off x="1860275" y="2702125"/>
              <a:ext cx="138950" cy="105200"/>
            </a:xfrm>
            <a:custGeom>
              <a:avLst/>
              <a:gdLst/>
              <a:ahLst/>
              <a:cxnLst/>
              <a:rect l="l" t="t" r="r" b="b"/>
              <a:pathLst>
                <a:path w="5558" h="4208" extrusionOk="0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9"/>
            <p:cNvSpPr/>
            <p:nvPr/>
          </p:nvSpPr>
          <p:spPr>
            <a:xfrm>
              <a:off x="1809025" y="2554325"/>
              <a:ext cx="156050" cy="136625"/>
            </a:xfrm>
            <a:custGeom>
              <a:avLst/>
              <a:gdLst/>
              <a:ahLst/>
              <a:cxnLst/>
              <a:rect l="l" t="t" r="r" b="b"/>
              <a:pathLst>
                <a:path w="6242" h="5465" extrusionOk="0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9"/>
            <p:cNvSpPr/>
            <p:nvPr/>
          </p:nvSpPr>
          <p:spPr>
            <a:xfrm>
              <a:off x="1822550" y="2568100"/>
              <a:ext cx="137400" cy="127500"/>
            </a:xfrm>
            <a:custGeom>
              <a:avLst/>
              <a:gdLst/>
              <a:ahLst/>
              <a:cxnLst/>
              <a:rect l="l" t="t" r="r" b="b"/>
              <a:pathLst>
                <a:path w="5496" h="5100" extrusionOk="0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9"/>
            <p:cNvSpPr/>
            <p:nvPr/>
          </p:nvSpPr>
          <p:spPr>
            <a:xfrm>
              <a:off x="1807600" y="2588125"/>
              <a:ext cx="139550" cy="113375"/>
            </a:xfrm>
            <a:custGeom>
              <a:avLst/>
              <a:gdLst/>
              <a:ahLst/>
              <a:cxnLst/>
              <a:rect l="l" t="t" r="r" b="b"/>
              <a:pathLst>
                <a:path w="5582" h="4535" extrusionOk="0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9"/>
            <p:cNvSpPr/>
            <p:nvPr/>
          </p:nvSpPr>
          <p:spPr>
            <a:xfrm>
              <a:off x="1815800" y="2663325"/>
              <a:ext cx="29850" cy="24575"/>
            </a:xfrm>
            <a:custGeom>
              <a:avLst/>
              <a:gdLst/>
              <a:ahLst/>
              <a:cxnLst/>
              <a:rect l="l" t="t" r="r" b="b"/>
              <a:pathLst>
                <a:path w="1194" h="983" extrusionOk="0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9"/>
            <p:cNvSpPr/>
            <p:nvPr/>
          </p:nvSpPr>
          <p:spPr>
            <a:xfrm>
              <a:off x="1813425" y="2668575"/>
              <a:ext cx="28425" cy="21000"/>
            </a:xfrm>
            <a:custGeom>
              <a:avLst/>
              <a:gdLst/>
              <a:ahLst/>
              <a:cxnLst/>
              <a:rect l="l" t="t" r="r" b="b"/>
              <a:pathLst>
                <a:path w="1137" h="840" extrusionOk="0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9"/>
            <p:cNvSpPr/>
            <p:nvPr/>
          </p:nvSpPr>
          <p:spPr>
            <a:xfrm>
              <a:off x="1887000" y="2576025"/>
              <a:ext cx="40350" cy="13650"/>
            </a:xfrm>
            <a:custGeom>
              <a:avLst/>
              <a:gdLst/>
              <a:ahLst/>
              <a:cxnLst/>
              <a:rect l="l" t="t" r="r" b="b"/>
              <a:pathLst>
                <a:path w="1614" h="546" extrusionOk="0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9"/>
            <p:cNvSpPr/>
            <p:nvPr/>
          </p:nvSpPr>
          <p:spPr>
            <a:xfrm>
              <a:off x="2028825" y="2623325"/>
              <a:ext cx="41025" cy="40250"/>
            </a:xfrm>
            <a:custGeom>
              <a:avLst/>
              <a:gdLst/>
              <a:ahLst/>
              <a:cxnLst/>
              <a:rect l="l" t="t" r="r" b="b"/>
              <a:pathLst>
                <a:path w="1641" h="1610" extrusionOk="0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9"/>
            <p:cNvSpPr/>
            <p:nvPr/>
          </p:nvSpPr>
          <p:spPr>
            <a:xfrm>
              <a:off x="2056500" y="2631075"/>
              <a:ext cx="27300" cy="16925"/>
            </a:xfrm>
            <a:custGeom>
              <a:avLst/>
              <a:gdLst/>
              <a:ahLst/>
              <a:cxnLst/>
              <a:rect l="l" t="t" r="r" b="b"/>
              <a:pathLst>
                <a:path w="1092" h="677" extrusionOk="0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9"/>
            <p:cNvSpPr/>
            <p:nvPr/>
          </p:nvSpPr>
          <p:spPr>
            <a:xfrm>
              <a:off x="2053625" y="2616750"/>
              <a:ext cx="28325" cy="20950"/>
            </a:xfrm>
            <a:custGeom>
              <a:avLst/>
              <a:gdLst/>
              <a:ahLst/>
              <a:cxnLst/>
              <a:rect l="l" t="t" r="r" b="b"/>
              <a:pathLst>
                <a:path w="1133" h="838" extrusionOk="0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9"/>
            <p:cNvSpPr/>
            <p:nvPr/>
          </p:nvSpPr>
          <p:spPr>
            <a:xfrm>
              <a:off x="2044800" y="2607200"/>
              <a:ext cx="23300" cy="25750"/>
            </a:xfrm>
            <a:custGeom>
              <a:avLst/>
              <a:gdLst/>
              <a:ahLst/>
              <a:cxnLst/>
              <a:rect l="l" t="t" r="r" b="b"/>
              <a:pathLst>
                <a:path w="932" h="1030" extrusionOk="0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9"/>
            <p:cNvSpPr/>
            <p:nvPr/>
          </p:nvSpPr>
          <p:spPr>
            <a:xfrm>
              <a:off x="2035475" y="2612675"/>
              <a:ext cx="13350" cy="25725"/>
            </a:xfrm>
            <a:custGeom>
              <a:avLst/>
              <a:gdLst/>
              <a:ahLst/>
              <a:cxnLst/>
              <a:rect l="l" t="t" r="r" b="b"/>
              <a:pathLst>
                <a:path w="534" h="1029" extrusionOk="0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2052200" y="2645725"/>
              <a:ext cx="26050" cy="11425"/>
            </a:xfrm>
            <a:custGeom>
              <a:avLst/>
              <a:gdLst/>
              <a:ahLst/>
              <a:cxnLst/>
              <a:rect l="l" t="t" r="r" b="b"/>
              <a:pathLst>
                <a:path w="1042" h="457" extrusionOk="0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2058025" y="2608425"/>
              <a:ext cx="10075" cy="18775"/>
            </a:xfrm>
            <a:custGeom>
              <a:avLst/>
              <a:gdLst/>
              <a:ahLst/>
              <a:cxnLst/>
              <a:rect l="l" t="t" r="r" b="b"/>
              <a:pathLst>
                <a:path w="403" h="751" extrusionOk="0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2045025" y="2613025"/>
              <a:ext cx="5000" cy="9475"/>
            </a:xfrm>
            <a:custGeom>
              <a:avLst/>
              <a:gdLst/>
              <a:ahLst/>
              <a:cxnLst/>
              <a:rect l="l" t="t" r="r" b="b"/>
              <a:pathLst>
                <a:path w="200" h="379" extrusionOk="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2037625" y="2647575"/>
              <a:ext cx="40625" cy="16075"/>
            </a:xfrm>
            <a:custGeom>
              <a:avLst/>
              <a:gdLst/>
              <a:ahLst/>
              <a:cxnLst/>
              <a:rect l="l" t="t" r="r" b="b"/>
              <a:pathLst>
                <a:path w="1625" h="643" extrusionOk="0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2063775" y="2617950"/>
              <a:ext cx="18075" cy="18175"/>
            </a:xfrm>
            <a:custGeom>
              <a:avLst/>
              <a:gdLst/>
              <a:ahLst/>
              <a:cxnLst/>
              <a:rect l="l" t="t" r="r" b="b"/>
              <a:pathLst>
                <a:path w="723" h="727" extrusionOk="0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2067975" y="2632300"/>
              <a:ext cx="15825" cy="13875"/>
            </a:xfrm>
            <a:custGeom>
              <a:avLst/>
              <a:gdLst/>
              <a:ahLst/>
              <a:cxnLst/>
              <a:rect l="l" t="t" r="r" b="b"/>
              <a:pathLst>
                <a:path w="633" h="555" extrusionOk="0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1978800" y="2639075"/>
              <a:ext cx="58750" cy="49250"/>
            </a:xfrm>
            <a:custGeom>
              <a:avLst/>
              <a:gdLst/>
              <a:ahLst/>
              <a:cxnLst/>
              <a:rect l="l" t="t" r="r" b="b"/>
              <a:pathLst>
                <a:path w="2350" h="1970" extrusionOk="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1978800" y="2661925"/>
              <a:ext cx="58750" cy="26550"/>
            </a:xfrm>
            <a:custGeom>
              <a:avLst/>
              <a:gdLst/>
              <a:ahLst/>
              <a:cxnLst/>
              <a:rect l="l" t="t" r="r" b="b"/>
              <a:pathLst>
                <a:path w="2350" h="1062" extrusionOk="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2022450" y="2639175"/>
              <a:ext cx="350" cy="75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2021850" y="2634975"/>
              <a:ext cx="25125" cy="33525"/>
            </a:xfrm>
            <a:custGeom>
              <a:avLst/>
              <a:gdLst/>
              <a:ahLst/>
              <a:cxnLst/>
              <a:rect l="l" t="t" r="r" b="b"/>
              <a:pathLst>
                <a:path w="1005" h="1341" extrusionOk="0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2025950" y="2635150"/>
              <a:ext cx="21025" cy="33400"/>
            </a:xfrm>
            <a:custGeom>
              <a:avLst/>
              <a:gdLst/>
              <a:ahLst/>
              <a:cxnLst/>
              <a:rect l="l" t="t" r="r" b="b"/>
              <a:pathLst>
                <a:path w="841" h="1336" extrusionOk="0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1871050" y="2639950"/>
              <a:ext cx="174400" cy="172900"/>
            </a:xfrm>
            <a:custGeom>
              <a:avLst/>
              <a:gdLst/>
              <a:ahLst/>
              <a:cxnLst/>
              <a:rect l="l" t="t" r="r" b="b"/>
              <a:pathLst>
                <a:path w="6976" h="6916" extrusionOk="0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1871675" y="2639900"/>
              <a:ext cx="146500" cy="70025"/>
            </a:xfrm>
            <a:custGeom>
              <a:avLst/>
              <a:gdLst/>
              <a:ahLst/>
              <a:cxnLst/>
              <a:rect l="l" t="t" r="r" b="b"/>
              <a:pathLst>
                <a:path w="5860" h="2801" extrusionOk="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2013950" y="2705600"/>
              <a:ext cx="26875" cy="34775"/>
            </a:xfrm>
            <a:custGeom>
              <a:avLst/>
              <a:gdLst/>
              <a:ahLst/>
              <a:cxnLst/>
              <a:rect l="l" t="t" r="r" b="b"/>
              <a:pathLst>
                <a:path w="1075" h="1391" extrusionOk="0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1932550" y="2661525"/>
              <a:ext cx="80600" cy="64075"/>
            </a:xfrm>
            <a:custGeom>
              <a:avLst/>
              <a:gdLst/>
              <a:ahLst/>
              <a:cxnLst/>
              <a:rect l="l" t="t" r="r" b="b"/>
              <a:pathLst>
                <a:path w="3224" h="2563" extrusionOk="0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1936350" y="2716900"/>
              <a:ext cx="15925" cy="14125"/>
            </a:xfrm>
            <a:custGeom>
              <a:avLst/>
              <a:gdLst/>
              <a:ahLst/>
              <a:cxnLst/>
              <a:rect l="l" t="t" r="r" b="b"/>
              <a:pathLst>
                <a:path w="637" h="565" extrusionOk="0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1920775" y="2690225"/>
              <a:ext cx="13350" cy="11750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9"/>
            <p:cNvSpPr/>
            <p:nvPr/>
          </p:nvSpPr>
          <p:spPr>
            <a:xfrm>
              <a:off x="1937575" y="2716850"/>
              <a:ext cx="14575" cy="11950"/>
            </a:xfrm>
            <a:custGeom>
              <a:avLst/>
              <a:gdLst/>
              <a:ahLst/>
              <a:cxnLst/>
              <a:rect l="l" t="t" r="r" b="b"/>
              <a:pathLst>
                <a:path w="583" h="478" extrusionOk="0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9"/>
            <p:cNvSpPr/>
            <p:nvPr/>
          </p:nvSpPr>
          <p:spPr>
            <a:xfrm>
              <a:off x="1921475" y="2690125"/>
              <a:ext cx="12325" cy="10075"/>
            </a:xfrm>
            <a:custGeom>
              <a:avLst/>
              <a:gdLst/>
              <a:ahLst/>
              <a:cxnLst/>
              <a:rect l="l" t="t" r="r" b="b"/>
              <a:pathLst>
                <a:path w="493" h="403" extrusionOk="0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1934500" y="2644200"/>
              <a:ext cx="79275" cy="67150"/>
            </a:xfrm>
            <a:custGeom>
              <a:avLst/>
              <a:gdLst/>
              <a:ahLst/>
              <a:cxnLst/>
              <a:rect l="l" t="t" r="r" b="b"/>
              <a:pathLst>
                <a:path w="3171" h="2686" extrusionOk="0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1941875" y="2707000"/>
              <a:ext cx="19925" cy="19675"/>
            </a:xfrm>
            <a:custGeom>
              <a:avLst/>
              <a:gdLst/>
              <a:ahLst/>
              <a:cxnLst/>
              <a:rect l="l" t="t" r="r" b="b"/>
              <a:pathLst>
                <a:path w="797" h="787" extrusionOk="0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1941875" y="2707000"/>
              <a:ext cx="19100" cy="18725"/>
            </a:xfrm>
            <a:custGeom>
              <a:avLst/>
              <a:gdLst/>
              <a:ahLst/>
              <a:cxnLst/>
              <a:rect l="l" t="t" r="r" b="b"/>
              <a:pathLst>
                <a:path w="764" h="749" extrusionOk="0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1947425" y="2652125"/>
              <a:ext cx="38675" cy="27775"/>
            </a:xfrm>
            <a:custGeom>
              <a:avLst/>
              <a:gdLst/>
              <a:ahLst/>
              <a:cxnLst/>
              <a:rect l="l" t="t" r="r" b="b"/>
              <a:pathLst>
                <a:path w="1547" h="1111" extrusionOk="0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9"/>
            <p:cNvSpPr/>
            <p:nvPr/>
          </p:nvSpPr>
          <p:spPr>
            <a:xfrm>
              <a:off x="1932750" y="2751775"/>
              <a:ext cx="77950" cy="66400"/>
            </a:xfrm>
            <a:custGeom>
              <a:avLst/>
              <a:gdLst/>
              <a:ahLst/>
              <a:cxnLst/>
              <a:rect l="l" t="t" r="r" b="b"/>
              <a:pathLst>
                <a:path w="3118" h="2656" extrusionOk="0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9"/>
            <p:cNvSpPr/>
            <p:nvPr/>
          </p:nvSpPr>
          <p:spPr>
            <a:xfrm>
              <a:off x="1969450" y="2752350"/>
              <a:ext cx="31400" cy="26175"/>
            </a:xfrm>
            <a:custGeom>
              <a:avLst/>
              <a:gdLst/>
              <a:ahLst/>
              <a:cxnLst/>
              <a:rect l="l" t="t" r="r" b="b"/>
              <a:pathLst>
                <a:path w="1256" h="1047" extrusionOk="0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1932975" y="2751775"/>
              <a:ext cx="77725" cy="41000"/>
            </a:xfrm>
            <a:custGeom>
              <a:avLst/>
              <a:gdLst/>
              <a:ahLst/>
              <a:cxnLst/>
              <a:rect l="l" t="t" r="r" b="b"/>
              <a:pathLst>
                <a:path w="3109" h="1640" extrusionOk="0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1992150" y="2773550"/>
              <a:ext cx="70100" cy="62675"/>
            </a:xfrm>
            <a:custGeom>
              <a:avLst/>
              <a:gdLst/>
              <a:ahLst/>
              <a:cxnLst/>
              <a:rect l="l" t="t" r="r" b="b"/>
              <a:pathLst>
                <a:path w="2804" h="2507" extrusionOk="0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9"/>
            <p:cNvSpPr/>
            <p:nvPr/>
          </p:nvSpPr>
          <p:spPr>
            <a:xfrm>
              <a:off x="1992150" y="2773550"/>
              <a:ext cx="70100" cy="62675"/>
            </a:xfrm>
            <a:custGeom>
              <a:avLst/>
              <a:gdLst/>
              <a:ahLst/>
              <a:cxnLst/>
              <a:rect l="l" t="t" r="r" b="b"/>
              <a:pathLst>
                <a:path w="2804" h="2507" extrusionOk="0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9"/>
            <p:cNvSpPr/>
            <p:nvPr/>
          </p:nvSpPr>
          <p:spPr>
            <a:xfrm>
              <a:off x="2046450" y="2773550"/>
              <a:ext cx="15800" cy="62475"/>
            </a:xfrm>
            <a:custGeom>
              <a:avLst/>
              <a:gdLst/>
              <a:ahLst/>
              <a:cxnLst/>
              <a:rect l="l" t="t" r="r" b="b"/>
              <a:pathLst>
                <a:path w="632" h="2499" extrusionOk="0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9"/>
            <p:cNvSpPr/>
            <p:nvPr/>
          </p:nvSpPr>
          <p:spPr>
            <a:xfrm>
              <a:off x="2004000" y="2782800"/>
              <a:ext cx="32125" cy="21350"/>
            </a:xfrm>
            <a:custGeom>
              <a:avLst/>
              <a:gdLst/>
              <a:ahLst/>
              <a:cxnLst/>
              <a:rect l="l" t="t" r="r" b="b"/>
              <a:pathLst>
                <a:path w="1285" h="854" extrusionOk="0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9"/>
            <p:cNvSpPr/>
            <p:nvPr/>
          </p:nvSpPr>
          <p:spPr>
            <a:xfrm>
              <a:off x="2043775" y="2776600"/>
              <a:ext cx="22475" cy="58450"/>
            </a:xfrm>
            <a:custGeom>
              <a:avLst/>
              <a:gdLst/>
              <a:ahLst/>
              <a:cxnLst/>
              <a:rect l="l" t="t" r="r" b="b"/>
              <a:pathLst>
                <a:path w="899" h="2338" extrusionOk="0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9"/>
            <p:cNvSpPr/>
            <p:nvPr/>
          </p:nvSpPr>
          <p:spPr>
            <a:xfrm>
              <a:off x="2044000" y="2776775"/>
              <a:ext cx="20525" cy="57500"/>
            </a:xfrm>
            <a:custGeom>
              <a:avLst/>
              <a:gdLst/>
              <a:ahLst/>
              <a:cxnLst/>
              <a:rect l="l" t="t" r="r" b="b"/>
              <a:pathLst>
                <a:path w="821" h="2300" extrusionOk="0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9"/>
            <p:cNvSpPr/>
            <p:nvPr/>
          </p:nvSpPr>
          <p:spPr>
            <a:xfrm>
              <a:off x="1865400" y="2779375"/>
              <a:ext cx="43500" cy="33925"/>
            </a:xfrm>
            <a:custGeom>
              <a:avLst/>
              <a:gdLst/>
              <a:ahLst/>
              <a:cxnLst/>
              <a:rect l="l" t="t" r="r" b="b"/>
              <a:pathLst>
                <a:path w="1740" h="1357" extrusionOk="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9"/>
            <p:cNvSpPr/>
            <p:nvPr/>
          </p:nvSpPr>
          <p:spPr>
            <a:xfrm>
              <a:off x="1872075" y="2802775"/>
              <a:ext cx="14775" cy="27375"/>
            </a:xfrm>
            <a:custGeom>
              <a:avLst/>
              <a:gdLst/>
              <a:ahLst/>
              <a:cxnLst/>
              <a:rect l="l" t="t" r="r" b="b"/>
              <a:pathLst>
                <a:path w="591" h="1095" extrusionOk="0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1885500" y="2806050"/>
              <a:ext cx="11725" cy="30275"/>
            </a:xfrm>
            <a:custGeom>
              <a:avLst/>
              <a:gdLst/>
              <a:ahLst/>
              <a:cxnLst/>
              <a:rect l="l" t="t" r="r" b="b"/>
              <a:pathLst>
                <a:path w="469" h="1211" extrusionOk="0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1893800" y="2800725"/>
              <a:ext cx="19400" cy="28850"/>
            </a:xfrm>
            <a:custGeom>
              <a:avLst/>
              <a:gdLst/>
              <a:ahLst/>
              <a:cxnLst/>
              <a:rect l="l" t="t" r="r" b="b"/>
              <a:pathLst>
                <a:path w="776" h="1154" extrusionOk="0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1894325" y="2789450"/>
              <a:ext cx="24425" cy="20675"/>
            </a:xfrm>
            <a:custGeom>
              <a:avLst/>
              <a:gdLst/>
              <a:ahLst/>
              <a:cxnLst/>
              <a:rect l="l" t="t" r="r" b="b"/>
              <a:pathLst>
                <a:path w="977" h="827" extrusionOk="0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1860900" y="2794050"/>
              <a:ext cx="21450" cy="23650"/>
            </a:xfrm>
            <a:custGeom>
              <a:avLst/>
              <a:gdLst/>
              <a:ahLst/>
              <a:cxnLst/>
              <a:rect l="l" t="t" r="r" b="b"/>
              <a:pathLst>
                <a:path w="858" h="946" extrusionOk="0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1895025" y="2780425"/>
              <a:ext cx="23825" cy="29775"/>
            </a:xfrm>
            <a:custGeom>
              <a:avLst/>
              <a:gdLst/>
              <a:ahLst/>
              <a:cxnLst/>
              <a:rect l="l" t="t" r="r" b="b"/>
              <a:pathLst>
                <a:path w="953" h="1191" extrusionOk="0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1903550" y="2806425"/>
              <a:ext cx="9450" cy="23150"/>
            </a:xfrm>
            <a:custGeom>
              <a:avLst/>
              <a:gdLst/>
              <a:ahLst/>
              <a:cxnLst/>
              <a:rect l="l" t="t" r="r" b="b"/>
              <a:pathLst>
                <a:path w="378" h="926" extrusionOk="0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1874625" y="2813150"/>
              <a:ext cx="11000" cy="17000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1863975" y="2811100"/>
              <a:ext cx="10800" cy="6675"/>
            </a:xfrm>
            <a:custGeom>
              <a:avLst/>
              <a:gdLst/>
              <a:ahLst/>
              <a:cxnLst/>
              <a:rect l="l" t="t" r="r" b="b"/>
              <a:pathLst>
                <a:path w="432" h="267" extrusionOk="0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1888175" y="2812725"/>
              <a:ext cx="8825" cy="23600"/>
            </a:xfrm>
            <a:custGeom>
              <a:avLst/>
              <a:gdLst/>
              <a:ahLst/>
              <a:cxnLst/>
              <a:rect l="l" t="t" r="r" b="b"/>
              <a:pathLst>
                <a:path w="353" h="944" extrusionOk="0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1865625" y="2694850"/>
              <a:ext cx="43900" cy="80375"/>
            </a:xfrm>
            <a:custGeom>
              <a:avLst/>
              <a:gdLst/>
              <a:ahLst/>
              <a:cxnLst/>
              <a:rect l="l" t="t" r="r" b="b"/>
              <a:pathLst>
                <a:path w="1756" h="3215" extrusionOk="0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1880800" y="2694900"/>
              <a:ext cx="28725" cy="79100"/>
            </a:xfrm>
            <a:custGeom>
              <a:avLst/>
              <a:gdLst/>
              <a:ahLst/>
              <a:cxnLst/>
              <a:rect l="l" t="t" r="r" b="b"/>
              <a:pathLst>
                <a:path w="1149" h="3164" extrusionOk="0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9"/>
            <p:cNvSpPr/>
            <p:nvPr/>
          </p:nvSpPr>
          <p:spPr>
            <a:xfrm>
              <a:off x="1866950" y="2720050"/>
              <a:ext cx="16625" cy="33350"/>
            </a:xfrm>
            <a:custGeom>
              <a:avLst/>
              <a:gdLst/>
              <a:ahLst/>
              <a:cxnLst/>
              <a:rect l="l" t="t" r="r" b="b"/>
              <a:pathLst>
                <a:path w="665" h="1334" extrusionOk="0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1866950" y="2772950"/>
              <a:ext cx="37350" cy="13600"/>
            </a:xfrm>
            <a:custGeom>
              <a:avLst/>
              <a:gdLst/>
              <a:ahLst/>
              <a:cxnLst/>
              <a:rect l="l" t="t" r="r" b="b"/>
              <a:pathLst>
                <a:path w="1494" h="544" extrusionOk="0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1867675" y="2773225"/>
              <a:ext cx="36500" cy="10200"/>
            </a:xfrm>
            <a:custGeom>
              <a:avLst/>
              <a:gdLst/>
              <a:ahLst/>
              <a:cxnLst/>
              <a:rect l="l" t="t" r="r" b="b"/>
              <a:pathLst>
                <a:path w="1460" h="408" extrusionOk="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1992925" y="2710800"/>
              <a:ext cx="93525" cy="54725"/>
            </a:xfrm>
            <a:custGeom>
              <a:avLst/>
              <a:gdLst/>
              <a:ahLst/>
              <a:cxnLst/>
              <a:rect l="l" t="t" r="r" b="b"/>
              <a:pathLst>
                <a:path w="3741" h="2189" extrusionOk="0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2046050" y="2711350"/>
              <a:ext cx="31700" cy="16950"/>
            </a:xfrm>
            <a:custGeom>
              <a:avLst/>
              <a:gdLst/>
              <a:ahLst/>
              <a:cxnLst/>
              <a:rect l="l" t="t" r="r" b="b"/>
              <a:pathLst>
                <a:path w="1268" h="678" extrusionOk="0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1992925" y="2710800"/>
              <a:ext cx="93525" cy="26600"/>
            </a:xfrm>
            <a:custGeom>
              <a:avLst/>
              <a:gdLst/>
              <a:ahLst/>
              <a:cxnLst/>
              <a:rect l="l" t="t" r="r" b="b"/>
              <a:pathLst>
                <a:path w="3741" h="1064" extrusionOk="0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>
              <a:off x="2076075" y="2718275"/>
              <a:ext cx="67375" cy="62875"/>
            </a:xfrm>
            <a:custGeom>
              <a:avLst/>
              <a:gdLst/>
              <a:ahLst/>
              <a:cxnLst/>
              <a:rect l="l" t="t" r="r" b="b"/>
              <a:pathLst>
                <a:path w="2695" h="2515" extrusionOk="0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2083250" y="2718275"/>
              <a:ext cx="60300" cy="62075"/>
            </a:xfrm>
            <a:custGeom>
              <a:avLst/>
              <a:gdLst/>
              <a:ahLst/>
              <a:cxnLst/>
              <a:rect l="l" t="t" r="r" b="b"/>
              <a:pathLst>
                <a:path w="2412" h="2483" extrusionOk="0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>
              <a:off x="2125175" y="2721550"/>
              <a:ext cx="22375" cy="58450"/>
            </a:xfrm>
            <a:custGeom>
              <a:avLst/>
              <a:gdLst/>
              <a:ahLst/>
              <a:cxnLst/>
              <a:rect l="l" t="t" r="r" b="b"/>
              <a:pathLst>
                <a:path w="895" h="2338" extrusionOk="0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>
              <a:off x="2125375" y="2721400"/>
              <a:ext cx="20850" cy="57125"/>
            </a:xfrm>
            <a:custGeom>
              <a:avLst/>
              <a:gdLst/>
              <a:ahLst/>
              <a:cxnLst/>
              <a:rect l="l" t="t" r="r" b="b"/>
              <a:pathLst>
                <a:path w="834" h="2285" extrusionOk="0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9"/>
            <p:cNvSpPr/>
            <p:nvPr/>
          </p:nvSpPr>
          <p:spPr>
            <a:xfrm>
              <a:off x="1924975" y="2681725"/>
              <a:ext cx="16525" cy="16300"/>
            </a:xfrm>
            <a:custGeom>
              <a:avLst/>
              <a:gdLst/>
              <a:ahLst/>
              <a:cxnLst/>
              <a:rect l="l" t="t" r="r" b="b"/>
              <a:pathLst>
                <a:path w="661" h="652" extrusionOk="0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9"/>
            <p:cNvSpPr/>
            <p:nvPr/>
          </p:nvSpPr>
          <p:spPr>
            <a:xfrm>
              <a:off x="1925075" y="2681525"/>
              <a:ext cx="16125" cy="14875"/>
            </a:xfrm>
            <a:custGeom>
              <a:avLst/>
              <a:gdLst/>
              <a:ahLst/>
              <a:cxnLst/>
              <a:rect l="l" t="t" r="r" b="b"/>
              <a:pathLst>
                <a:path w="645" h="595" extrusionOk="0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>
              <a:off x="1960850" y="2687550"/>
              <a:ext cx="10375" cy="6825"/>
            </a:xfrm>
            <a:custGeom>
              <a:avLst/>
              <a:gdLst/>
              <a:ahLst/>
              <a:cxnLst/>
              <a:rect l="l" t="t" r="r" b="b"/>
              <a:pathLst>
                <a:path w="415" h="273" extrusionOk="0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1960850" y="2683425"/>
              <a:ext cx="10675" cy="9025"/>
            </a:xfrm>
            <a:custGeom>
              <a:avLst/>
              <a:gdLst/>
              <a:ahLst/>
              <a:cxnLst/>
              <a:rect l="l" t="t" r="r" b="b"/>
              <a:pathLst>
                <a:path w="427" h="361" extrusionOk="0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1975725" y="2700475"/>
              <a:ext cx="8225" cy="5400"/>
            </a:xfrm>
            <a:custGeom>
              <a:avLst/>
              <a:gdLst/>
              <a:ahLst/>
              <a:cxnLst/>
              <a:rect l="l" t="t" r="r" b="b"/>
              <a:pathLst>
                <a:path w="329" h="216" extrusionOk="0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1975725" y="2697400"/>
              <a:ext cx="8525" cy="7125"/>
            </a:xfrm>
            <a:custGeom>
              <a:avLst/>
              <a:gdLst/>
              <a:ahLst/>
              <a:cxnLst/>
              <a:rect l="l" t="t" r="r" b="b"/>
              <a:pathLst>
                <a:path w="341" h="285" extrusionOk="0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1991500" y="2693925"/>
              <a:ext cx="8225" cy="5475"/>
            </a:xfrm>
            <a:custGeom>
              <a:avLst/>
              <a:gdLst/>
              <a:ahLst/>
              <a:cxnLst/>
              <a:rect l="l" t="t" r="r" b="b"/>
              <a:pathLst>
                <a:path w="329" h="219" extrusionOk="0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>
              <a:off x="1991500" y="2690825"/>
              <a:ext cx="8425" cy="7125"/>
            </a:xfrm>
            <a:custGeom>
              <a:avLst/>
              <a:gdLst/>
              <a:ahLst/>
              <a:cxnLst/>
              <a:rect l="l" t="t" r="r" b="b"/>
              <a:pathLst>
                <a:path w="337" h="285" extrusionOk="0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1985050" y="2677825"/>
              <a:ext cx="10475" cy="6800"/>
            </a:xfrm>
            <a:custGeom>
              <a:avLst/>
              <a:gdLst/>
              <a:ahLst/>
              <a:cxnLst/>
              <a:rect l="l" t="t" r="r" b="b"/>
              <a:pathLst>
                <a:path w="419" h="272" extrusionOk="0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1985050" y="2673675"/>
              <a:ext cx="10675" cy="9025"/>
            </a:xfrm>
            <a:custGeom>
              <a:avLst/>
              <a:gdLst/>
              <a:ahLst/>
              <a:cxnLst/>
              <a:rect l="l" t="t" r="r" b="b"/>
              <a:pathLst>
                <a:path w="427" h="361" extrusionOk="0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9"/>
            <p:cNvSpPr/>
            <p:nvPr/>
          </p:nvSpPr>
          <p:spPr>
            <a:xfrm>
              <a:off x="1973450" y="2682425"/>
              <a:ext cx="10400" cy="6825"/>
            </a:xfrm>
            <a:custGeom>
              <a:avLst/>
              <a:gdLst/>
              <a:ahLst/>
              <a:cxnLst/>
              <a:rect l="l" t="t" r="r" b="b"/>
              <a:pathLst>
                <a:path w="416" h="273" extrusionOk="0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1973450" y="2678300"/>
              <a:ext cx="10600" cy="9000"/>
            </a:xfrm>
            <a:custGeom>
              <a:avLst/>
              <a:gdLst/>
              <a:ahLst/>
              <a:cxnLst/>
              <a:rect l="l" t="t" r="r" b="b"/>
              <a:pathLst>
                <a:path w="424" h="360" extrusionOk="0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1874325" y="257787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2AE83E-15D6-455D-A082-47285B3397DB}"/>
              </a:ext>
            </a:extLst>
          </p:cNvPr>
          <p:cNvSpPr txBox="1"/>
          <p:nvPr/>
        </p:nvSpPr>
        <p:spPr>
          <a:xfrm>
            <a:off x="7973773" y="4790921"/>
            <a:ext cx="1204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30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0"/>
          <p:cNvSpPr txBox="1"/>
          <p:nvPr/>
        </p:nvSpPr>
        <p:spPr>
          <a:xfrm>
            <a:off x="742700" y="577575"/>
            <a:ext cx="77043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"Clicked the button"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"mouseover"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"Mouse over the button!"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582" name="Google Shape;2582;p30"/>
          <p:cNvSpPr txBox="1">
            <a:spLocks noGrp="1"/>
          </p:cNvSpPr>
          <p:nvPr>
            <p:ph type="title" idx="4294967295"/>
          </p:nvPr>
        </p:nvSpPr>
        <p:spPr>
          <a:xfrm>
            <a:off x="2820600" y="0"/>
            <a:ext cx="3502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Task queue and APIs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58F61-F213-9FA2-1472-3672AF453E46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1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1"/>
          <p:cNvSpPr txBox="1">
            <a:spLocks noGrp="1"/>
          </p:cNvSpPr>
          <p:nvPr>
            <p:ph type="title" idx="4294967295"/>
          </p:nvPr>
        </p:nvSpPr>
        <p:spPr>
          <a:xfrm rot="-5400000">
            <a:off x="-1465650" y="1114425"/>
            <a:ext cx="3502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Task queue and APIs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1A2D8-1FD1-4716-94D3-DD117E4C1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AB2686-E1BD-DD52-0BD5-D6ED86C102AD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2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2"/>
          <p:cNvSpPr txBox="1"/>
          <p:nvPr/>
        </p:nvSpPr>
        <p:spPr>
          <a:xfrm>
            <a:off x="853728" y="735391"/>
            <a:ext cx="7436544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wait2s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"After ~2 seconds"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),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2000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wait3s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"After ~3 seconds"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),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wait6s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"After ~6 seconds"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),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6000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wait2s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wait3s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wait6s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sz="16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595" name="Google Shape;2595;p32"/>
          <p:cNvSpPr txBox="1">
            <a:spLocks noGrp="1"/>
          </p:cNvSpPr>
          <p:nvPr>
            <p:ph type="title" idx="4294967295"/>
          </p:nvPr>
        </p:nvSpPr>
        <p:spPr>
          <a:xfrm>
            <a:off x="2820600" y="0"/>
            <a:ext cx="3502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Task queue and APIs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0EC0A-40BA-7866-F01C-79B8EA2C3E0B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33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3"/>
          <p:cNvSpPr txBox="1">
            <a:spLocks noGrp="1"/>
          </p:cNvSpPr>
          <p:nvPr>
            <p:ph type="title" idx="4294967295"/>
          </p:nvPr>
        </p:nvSpPr>
        <p:spPr>
          <a:xfrm rot="-5400000">
            <a:off x="-1465650" y="1114425"/>
            <a:ext cx="3502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Task queue and APIs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BE07F-4A42-4110-9463-20C1E2C60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A7B80-4A65-3D5C-9E37-CBFC64D1DCE5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34"/>
          <p:cNvSpPr txBox="1">
            <a:spLocks noGrp="1"/>
          </p:cNvSpPr>
          <p:nvPr>
            <p:ph type="subTitle" idx="1"/>
          </p:nvPr>
        </p:nvSpPr>
        <p:spPr>
          <a:xfrm>
            <a:off x="515256" y="3373100"/>
            <a:ext cx="3529093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 panose="020F0502020204030203" pitchFamily="34" charset="0"/>
              </a:rPr>
              <a:t>The mastermind of the operation</a:t>
            </a:r>
            <a:endParaRPr sz="1600" dirty="0">
              <a:latin typeface="Lato" panose="020F0502020204030203" pitchFamily="34" charset="0"/>
            </a:endParaRPr>
          </a:p>
        </p:txBody>
      </p:sp>
      <p:sp>
        <p:nvSpPr>
          <p:cNvPr id="2607" name="Google Shape;2607;p34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latin typeface="Bebas Neue" panose="020B0606020202050201" pitchFamily="34" charset="0"/>
              </a:rPr>
              <a:t>EVENT LOOP</a:t>
            </a:r>
            <a:endParaRPr sz="3600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08" name="Google Shape;2608;p34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04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609" name="Google Shape;2609;p34"/>
          <p:cNvSpPr txBox="1">
            <a:spLocks noGrp="1"/>
          </p:cNvSpPr>
          <p:nvPr>
            <p:ph type="subTitle" idx="4294967295"/>
          </p:nvPr>
        </p:nvSpPr>
        <p:spPr>
          <a:xfrm flipH="1">
            <a:off x="4677000" y="1058178"/>
            <a:ext cx="4068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The event loop checks if the stack is empty. If it is it goes to the task queue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10" name="Google Shape;2610;p34"/>
          <p:cNvSpPr txBox="1">
            <a:spLocks noGrp="1"/>
          </p:cNvSpPr>
          <p:nvPr>
            <p:ph type="title" idx="2"/>
          </p:nvPr>
        </p:nvSpPr>
        <p:spPr>
          <a:xfrm flipH="1">
            <a:off x="4677050" y="570237"/>
            <a:ext cx="4068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check if stack is empty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11" name="Google Shape;2611;p34"/>
          <p:cNvSpPr txBox="1">
            <a:spLocks noGrp="1"/>
          </p:cNvSpPr>
          <p:nvPr>
            <p:ph type="subTitle" idx="4294967295"/>
          </p:nvPr>
        </p:nvSpPr>
        <p:spPr>
          <a:xfrm flipH="1">
            <a:off x="4677149" y="2130557"/>
            <a:ext cx="4234621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It gets the oldest task from the task queue and adds it on the stack to execute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12" name="Google Shape;2612;p34"/>
          <p:cNvSpPr txBox="1">
            <a:spLocks noGrp="1"/>
          </p:cNvSpPr>
          <p:nvPr>
            <p:ph type="title" idx="2"/>
          </p:nvPr>
        </p:nvSpPr>
        <p:spPr>
          <a:xfrm flipH="1">
            <a:off x="4677200" y="1678901"/>
            <a:ext cx="366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task from task queue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13" name="Google Shape;2613;p34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4" y="3181163"/>
            <a:ext cx="4234645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After executing the task it checks if there are any microtasks and executes them all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14" name="Google Shape;2614;p34"/>
          <p:cNvSpPr txBox="1">
            <a:spLocks noGrp="1"/>
          </p:cNvSpPr>
          <p:nvPr>
            <p:ph type="title" idx="2"/>
          </p:nvPr>
        </p:nvSpPr>
        <p:spPr>
          <a:xfrm flipH="1">
            <a:off x="4676975" y="2758535"/>
            <a:ext cx="4626682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All tasks from microtask queue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15" name="Google Shape;2615;p34"/>
          <p:cNvSpPr txBox="1">
            <a:spLocks noGrp="1"/>
          </p:cNvSpPr>
          <p:nvPr>
            <p:ph type="subTitle" idx="4294967295"/>
          </p:nvPr>
        </p:nvSpPr>
        <p:spPr>
          <a:xfrm flipH="1">
            <a:off x="4677200" y="4311609"/>
            <a:ext cx="406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The event loop controls when should the page be rendered on the screen again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16" name="Google Shape;2616;p34"/>
          <p:cNvSpPr txBox="1">
            <a:spLocks noGrp="1"/>
          </p:cNvSpPr>
          <p:nvPr>
            <p:ph type="title" idx="2"/>
          </p:nvPr>
        </p:nvSpPr>
        <p:spPr>
          <a:xfrm flipH="1">
            <a:off x="4677250" y="3838169"/>
            <a:ext cx="28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RENDER steps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17" name="Google Shape;2617;p34"/>
          <p:cNvSpPr txBox="1">
            <a:spLocks noGrp="1"/>
          </p:cNvSpPr>
          <p:nvPr>
            <p:ph type="title" idx="4294967295"/>
          </p:nvPr>
        </p:nvSpPr>
        <p:spPr>
          <a:xfrm flipH="1">
            <a:off x="4044600" y="617200"/>
            <a:ext cx="632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01</a:t>
            </a:r>
            <a:endParaRPr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18" name="Google Shape;2618;p34"/>
          <p:cNvSpPr txBox="1">
            <a:spLocks noGrp="1"/>
          </p:cNvSpPr>
          <p:nvPr>
            <p:ph type="title" idx="4294967295"/>
          </p:nvPr>
        </p:nvSpPr>
        <p:spPr>
          <a:xfrm flipH="1">
            <a:off x="4044600" y="1751384"/>
            <a:ext cx="6324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02</a:t>
            </a:r>
            <a:endParaRPr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19" name="Google Shape;2619;p34"/>
          <p:cNvSpPr txBox="1">
            <a:spLocks noGrp="1"/>
          </p:cNvSpPr>
          <p:nvPr>
            <p:ph type="title" idx="4294967295"/>
          </p:nvPr>
        </p:nvSpPr>
        <p:spPr>
          <a:xfrm flipH="1">
            <a:off x="4073628" y="2801029"/>
            <a:ext cx="6324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03</a:t>
            </a:r>
            <a:endParaRPr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20" name="Google Shape;2620;p34"/>
          <p:cNvSpPr txBox="1">
            <a:spLocks noGrp="1"/>
          </p:cNvSpPr>
          <p:nvPr>
            <p:ph type="title" idx="4294967295"/>
          </p:nvPr>
        </p:nvSpPr>
        <p:spPr>
          <a:xfrm flipH="1">
            <a:off x="4073628" y="3866894"/>
            <a:ext cx="6324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04</a:t>
            </a:r>
            <a:endParaRPr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40D0A-C5A2-985D-CB71-A21F5D9706FF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35"/>
          <p:cNvSpPr txBox="1">
            <a:spLocks noGrp="1"/>
          </p:cNvSpPr>
          <p:nvPr>
            <p:ph type="subTitle" idx="1"/>
          </p:nvPr>
        </p:nvSpPr>
        <p:spPr>
          <a:xfrm>
            <a:off x="566054" y="3373100"/>
            <a:ext cx="3497943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 panose="020F0502020204030203" pitchFamily="34" charset="0"/>
              </a:rPr>
              <a:t>The new ( and a bit weird ) queue on the block</a:t>
            </a:r>
            <a:endParaRPr sz="1600" dirty="0">
              <a:latin typeface="Lato" panose="020F0502020204030203" pitchFamily="34" charset="0"/>
            </a:endParaRPr>
          </a:p>
        </p:txBody>
      </p:sp>
      <p:sp>
        <p:nvSpPr>
          <p:cNvPr id="2626" name="Google Shape;2626;p35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>
                <a:latin typeface="Bebas Neue" panose="020B0606020202050201" pitchFamily="34" charset="0"/>
              </a:rPr>
              <a:t>Microtask queue</a:t>
            </a:r>
            <a:endParaRPr sz="3600" u="sng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27" name="Google Shape;2627;p35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05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628" name="Google Shape;2628;p35"/>
          <p:cNvSpPr txBox="1">
            <a:spLocks noGrp="1"/>
          </p:cNvSpPr>
          <p:nvPr>
            <p:ph type="subTitle" idx="4294967295"/>
          </p:nvPr>
        </p:nvSpPr>
        <p:spPr>
          <a:xfrm flipH="1">
            <a:off x="4677000" y="1029150"/>
            <a:ext cx="3837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The microtask queue is called after a task has been queued in the task queue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29" name="Google Shape;2629;p35"/>
          <p:cNvSpPr txBox="1">
            <a:spLocks noGrp="1"/>
          </p:cNvSpPr>
          <p:nvPr>
            <p:ph type="title" idx="2"/>
          </p:nvPr>
        </p:nvSpPr>
        <p:spPr>
          <a:xfrm flipH="1">
            <a:off x="4677050" y="555723"/>
            <a:ext cx="4068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is after processing a task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30" name="Google Shape;2630;p35"/>
          <p:cNvSpPr txBox="1">
            <a:spLocks noGrp="1"/>
          </p:cNvSpPr>
          <p:nvPr>
            <p:ph type="subTitle" idx="4294967295"/>
          </p:nvPr>
        </p:nvSpPr>
        <p:spPr>
          <a:xfrm flipH="1">
            <a:off x="4677100" y="2304728"/>
            <a:ext cx="43218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Unlike the task queue where one task is completed every cycle, all microtasks are added and completed in one cycle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31" name="Google Shape;2631;p35"/>
          <p:cNvSpPr txBox="1">
            <a:spLocks noGrp="1"/>
          </p:cNvSpPr>
          <p:nvPr>
            <p:ph type="title" idx="2"/>
          </p:nvPr>
        </p:nvSpPr>
        <p:spPr>
          <a:xfrm flipH="1">
            <a:off x="4677325" y="1744217"/>
            <a:ext cx="4372332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all microtasks are completed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32" name="Google Shape;2632;p35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5" y="3812532"/>
            <a:ext cx="4169332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Working and waiting on promises is done through the microtasks instead of waiting on promises on the main task queue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33" name="Google Shape;2633;p35"/>
          <p:cNvSpPr txBox="1">
            <a:spLocks noGrp="1"/>
          </p:cNvSpPr>
          <p:nvPr>
            <p:ph type="title" idx="2"/>
          </p:nvPr>
        </p:nvSpPr>
        <p:spPr>
          <a:xfrm flipH="1">
            <a:off x="4676975" y="3244764"/>
            <a:ext cx="4321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the way promises work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7D198-52BA-C0B6-ACF1-A0413D06040F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36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6"/>
          <p:cNvSpPr txBox="1"/>
          <p:nvPr/>
        </p:nvSpPr>
        <p:spPr>
          <a:xfrm>
            <a:off x="805225" y="759325"/>
            <a:ext cx="78009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fetch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'http://slowwly.robertomurray.co.uk/delay/6000/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url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/https://swapi.co/api/people/1'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 {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"Got it!"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)});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640" name="Google Shape;2640;p36"/>
          <p:cNvSpPr txBox="1">
            <a:spLocks noGrp="1"/>
          </p:cNvSpPr>
          <p:nvPr>
            <p:ph type="title" idx="4294967295"/>
          </p:nvPr>
        </p:nvSpPr>
        <p:spPr>
          <a:xfrm>
            <a:off x="3738175" y="-1775"/>
            <a:ext cx="1935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Event loop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E60A0-995D-FD75-160D-E2C3C53B28CD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7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7"/>
          <p:cNvSpPr txBox="1">
            <a:spLocks noGrp="1"/>
          </p:cNvSpPr>
          <p:nvPr>
            <p:ph type="title" idx="4294967295"/>
          </p:nvPr>
        </p:nvSpPr>
        <p:spPr>
          <a:xfrm rot="-5400000">
            <a:off x="-642275" y="586950"/>
            <a:ext cx="1935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Event loop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198EB-1CCA-4544-836C-CC46CA87B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EBDB2E-79A4-8574-5899-3B70A0F11D0A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8"/>
          <p:cNvSpPr txBox="1">
            <a:spLocks noGrp="1"/>
          </p:cNvSpPr>
          <p:nvPr>
            <p:ph type="subTitle" idx="1"/>
          </p:nvPr>
        </p:nvSpPr>
        <p:spPr>
          <a:xfrm>
            <a:off x="952425" y="3373100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 panose="020F0502020204030203" pitchFamily="34" charset="0"/>
              </a:rPr>
              <a:t>The steps to rendering a screen</a:t>
            </a:r>
            <a:endParaRPr sz="1600" dirty="0">
              <a:latin typeface="Lato" panose="020F0502020204030203" pitchFamily="34" charset="0"/>
            </a:endParaRPr>
          </a:p>
        </p:txBody>
      </p:sp>
      <p:sp>
        <p:nvSpPr>
          <p:cNvPr id="2652" name="Google Shape;2652;p38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>
                <a:latin typeface="Bebas Neue" panose="020B0606020202050201" pitchFamily="34" charset="0"/>
              </a:rPr>
              <a:t>Render steps</a:t>
            </a:r>
            <a:endParaRPr sz="3600" u="sng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653" name="Google Shape;2653;p38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06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654" name="Google Shape;2654;p38"/>
          <p:cNvSpPr txBox="1">
            <a:spLocks noGrp="1"/>
          </p:cNvSpPr>
          <p:nvPr>
            <p:ph type="subTitle" idx="4294967295"/>
          </p:nvPr>
        </p:nvSpPr>
        <p:spPr>
          <a:xfrm flipH="1">
            <a:off x="4676975" y="724354"/>
            <a:ext cx="39384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solidFill>
                  <a:srgbClr val="FFFFFF"/>
                </a:solidFill>
                <a:latin typeface="Lato" panose="020F0502020204030203" pitchFamily="34" charset="0"/>
              </a:rPr>
              <a:t>The event loop decides when it is appropriate to render a screen depending on the display refresh rate</a:t>
            </a:r>
            <a:endParaRPr sz="14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55" name="Google Shape;2655;p38"/>
          <p:cNvSpPr txBox="1">
            <a:spLocks noGrp="1"/>
          </p:cNvSpPr>
          <p:nvPr>
            <p:ph type="title" idx="2"/>
          </p:nvPr>
        </p:nvSpPr>
        <p:spPr>
          <a:xfrm flipH="1">
            <a:off x="4677050" y="258179"/>
            <a:ext cx="4068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Event loop decides when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56" name="Google Shape;2656;p3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00" y="1912845"/>
            <a:ext cx="43218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solidFill>
                  <a:srgbClr val="FFFFFF"/>
                </a:solidFill>
                <a:latin typeface="Lato" panose="020F0502020204030203" pitchFamily="34" charset="0"/>
              </a:rPr>
              <a:t>A DOM tree is constructed as well as a CSSOM tree. Both of them are combined to create a render tree</a:t>
            </a:r>
            <a:endParaRPr sz="14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57" name="Google Shape;2657;p38"/>
          <p:cNvSpPr txBox="1">
            <a:spLocks noGrp="1"/>
          </p:cNvSpPr>
          <p:nvPr>
            <p:ph type="title" idx="2"/>
          </p:nvPr>
        </p:nvSpPr>
        <p:spPr>
          <a:xfrm flipH="1">
            <a:off x="4677325" y="1446675"/>
            <a:ext cx="4169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Render tree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58" name="Google Shape;2658;p3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5" y="2883624"/>
            <a:ext cx="357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solidFill>
                  <a:srgbClr val="FFFFFF"/>
                </a:solidFill>
                <a:latin typeface="Lato" panose="020F0502020204030203" pitchFamily="34" charset="0"/>
              </a:rPr>
              <a:t>The screen is painted by the instructions in the render tree</a:t>
            </a:r>
            <a:endParaRPr sz="14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59" name="Google Shape;2659;p38"/>
          <p:cNvSpPr txBox="1">
            <a:spLocks noGrp="1"/>
          </p:cNvSpPr>
          <p:nvPr>
            <p:ph type="title" idx="2"/>
          </p:nvPr>
        </p:nvSpPr>
        <p:spPr>
          <a:xfrm flipH="1">
            <a:off x="4676975" y="2431968"/>
            <a:ext cx="4321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Painting the screen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60" name="Google Shape;2660;p38"/>
          <p:cNvSpPr txBox="1">
            <a:spLocks noGrp="1"/>
          </p:cNvSpPr>
          <p:nvPr>
            <p:ph type="title" idx="2"/>
          </p:nvPr>
        </p:nvSpPr>
        <p:spPr>
          <a:xfrm flipH="1">
            <a:off x="4677100" y="3453546"/>
            <a:ext cx="4568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manipulating animation frames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661" name="Google Shape;2661;p3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3" y="3929127"/>
            <a:ext cx="4068825" cy="1010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solidFill>
                  <a:srgbClr val="FFFFFF"/>
                </a:solidFill>
                <a:latin typeface="Lato" panose="020F0502020204030203" pitchFamily="34" charset="0"/>
              </a:rPr>
              <a:t>To force a code upon the next frame, a method is used called requestAnimationFrame(). There is also a function cancelAnimationFrame() that cancels the previously scheduled request</a:t>
            </a:r>
            <a:endParaRPr sz="14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085A9-0155-FA0D-0290-F270B2D00FF6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9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9"/>
          <p:cNvSpPr txBox="1"/>
          <p:nvPr/>
        </p:nvSpPr>
        <p:spPr>
          <a:xfrm>
            <a:off x="805225" y="759325"/>
            <a:ext cx="7800900" cy="3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backgroundColor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yellow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backgroundColor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"yellow"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backgroundColor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yellow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sz="1600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8" name="Google Shape;2668;p39"/>
          <p:cNvSpPr txBox="1">
            <a:spLocks noGrp="1"/>
          </p:cNvSpPr>
          <p:nvPr>
            <p:ph type="title" idx="4294967295"/>
          </p:nvPr>
        </p:nvSpPr>
        <p:spPr>
          <a:xfrm>
            <a:off x="3438600" y="0"/>
            <a:ext cx="2266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RENDER STEPS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667BD-0848-C762-059D-6D4CCDF0F7BD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9"/>
          <p:cNvSpPr txBox="1">
            <a:spLocks noGrp="1"/>
          </p:cNvSpPr>
          <p:nvPr>
            <p:ph type="ctrTitle"/>
          </p:nvPr>
        </p:nvSpPr>
        <p:spPr>
          <a:xfrm>
            <a:off x="2397263" y="73760"/>
            <a:ext cx="42795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bas Neue" panose="020B0606020202050201" pitchFamily="34" charset="0"/>
              </a:rPr>
              <a:t>Who Am I?</a:t>
            </a:r>
            <a:endParaRPr dirty="0">
              <a:latin typeface="Bebas Neue" panose="020B0606020202050201" pitchFamily="34" charset="0"/>
            </a:endParaRPr>
          </a:p>
        </p:txBody>
      </p:sp>
      <p:grpSp>
        <p:nvGrpSpPr>
          <p:cNvPr id="2313" name="Google Shape;2313;p19"/>
          <p:cNvGrpSpPr/>
          <p:nvPr/>
        </p:nvGrpSpPr>
        <p:grpSpPr>
          <a:xfrm rot="-7560219">
            <a:off x="7848300" y="-261019"/>
            <a:ext cx="1746097" cy="1763524"/>
            <a:chOff x="1977150" y="891025"/>
            <a:chExt cx="255500" cy="258050"/>
          </a:xfrm>
        </p:grpSpPr>
        <p:sp>
          <p:nvSpPr>
            <p:cNvPr id="2314" name="Google Shape;2314;p19"/>
            <p:cNvSpPr/>
            <p:nvPr/>
          </p:nvSpPr>
          <p:spPr>
            <a:xfrm>
              <a:off x="2058550" y="1111325"/>
              <a:ext cx="41325" cy="37750"/>
            </a:xfrm>
            <a:custGeom>
              <a:avLst/>
              <a:gdLst/>
              <a:ahLst/>
              <a:cxnLst/>
              <a:rect l="l" t="t" r="r" b="b"/>
              <a:pathLst>
                <a:path w="1653" h="1510" extrusionOk="0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9"/>
            <p:cNvSpPr/>
            <p:nvPr/>
          </p:nvSpPr>
          <p:spPr>
            <a:xfrm>
              <a:off x="2186900" y="1026575"/>
              <a:ext cx="45750" cy="45275"/>
            </a:xfrm>
            <a:custGeom>
              <a:avLst/>
              <a:gdLst/>
              <a:ahLst/>
              <a:cxnLst/>
              <a:rect l="l" t="t" r="r" b="b"/>
              <a:pathLst>
                <a:path w="1830" h="1811" extrusionOk="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9"/>
            <p:cNvSpPr/>
            <p:nvPr/>
          </p:nvSpPr>
          <p:spPr>
            <a:xfrm>
              <a:off x="2169475" y="934025"/>
              <a:ext cx="44500" cy="40975"/>
            </a:xfrm>
            <a:custGeom>
              <a:avLst/>
              <a:gdLst/>
              <a:ahLst/>
              <a:cxnLst/>
              <a:rect l="l" t="t" r="r" b="b"/>
              <a:pathLst>
                <a:path w="1780" h="1639" extrusionOk="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9"/>
            <p:cNvSpPr/>
            <p:nvPr/>
          </p:nvSpPr>
          <p:spPr>
            <a:xfrm>
              <a:off x="2073400" y="891025"/>
              <a:ext cx="40025" cy="37450"/>
            </a:xfrm>
            <a:custGeom>
              <a:avLst/>
              <a:gdLst/>
              <a:ahLst/>
              <a:cxnLst/>
              <a:rect l="l" t="t" r="r" b="b"/>
              <a:pathLst>
                <a:path w="1601" h="1498" extrusionOk="0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9"/>
            <p:cNvSpPr/>
            <p:nvPr/>
          </p:nvSpPr>
          <p:spPr>
            <a:xfrm>
              <a:off x="1986900" y="933675"/>
              <a:ext cx="46350" cy="43400"/>
            </a:xfrm>
            <a:custGeom>
              <a:avLst/>
              <a:gdLst/>
              <a:ahLst/>
              <a:cxnLst/>
              <a:rect l="l" t="t" r="r" b="b"/>
              <a:pathLst>
                <a:path w="1854" h="1736" extrusionOk="0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9"/>
            <p:cNvSpPr/>
            <p:nvPr/>
          </p:nvSpPr>
          <p:spPr>
            <a:xfrm>
              <a:off x="1977250" y="898100"/>
              <a:ext cx="247600" cy="247600"/>
            </a:xfrm>
            <a:custGeom>
              <a:avLst/>
              <a:gdLst/>
              <a:ahLst/>
              <a:cxnLst/>
              <a:rect l="l" t="t" r="r" b="b"/>
              <a:pathLst>
                <a:path w="9904" h="9904" extrusionOk="0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9"/>
            <p:cNvSpPr/>
            <p:nvPr/>
          </p:nvSpPr>
          <p:spPr>
            <a:xfrm>
              <a:off x="1977150" y="996300"/>
              <a:ext cx="247600" cy="149400"/>
            </a:xfrm>
            <a:custGeom>
              <a:avLst/>
              <a:gdLst/>
              <a:ahLst/>
              <a:cxnLst/>
              <a:rect l="l" t="t" r="r" b="b"/>
              <a:pathLst>
                <a:path w="9904" h="5976" extrusionOk="0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9"/>
            <p:cNvSpPr/>
            <p:nvPr/>
          </p:nvSpPr>
          <p:spPr>
            <a:xfrm>
              <a:off x="2042150" y="945550"/>
              <a:ext cx="31075" cy="21500"/>
            </a:xfrm>
            <a:custGeom>
              <a:avLst/>
              <a:gdLst/>
              <a:ahLst/>
              <a:cxnLst/>
              <a:rect l="l" t="t" r="r" b="b"/>
              <a:pathLst>
                <a:path w="1243" h="860" extrusionOk="0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9"/>
            <p:cNvSpPr/>
            <p:nvPr/>
          </p:nvSpPr>
          <p:spPr>
            <a:xfrm>
              <a:off x="2034150" y="940200"/>
              <a:ext cx="41850" cy="29475"/>
            </a:xfrm>
            <a:custGeom>
              <a:avLst/>
              <a:gdLst/>
              <a:ahLst/>
              <a:cxnLst/>
              <a:rect l="l" t="t" r="r" b="b"/>
              <a:pathLst>
                <a:path w="1674" h="1179" extrusionOk="0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9"/>
            <p:cNvSpPr/>
            <p:nvPr/>
          </p:nvSpPr>
          <p:spPr>
            <a:xfrm>
              <a:off x="2043875" y="947600"/>
              <a:ext cx="29350" cy="19350"/>
            </a:xfrm>
            <a:custGeom>
              <a:avLst/>
              <a:gdLst/>
              <a:ahLst/>
              <a:cxnLst/>
              <a:rect l="l" t="t" r="r" b="b"/>
              <a:pathLst>
                <a:path w="1174" h="774" extrusionOk="0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9"/>
            <p:cNvSpPr/>
            <p:nvPr/>
          </p:nvSpPr>
          <p:spPr>
            <a:xfrm>
              <a:off x="2093925" y="917650"/>
              <a:ext cx="20200" cy="11125"/>
            </a:xfrm>
            <a:custGeom>
              <a:avLst/>
              <a:gdLst/>
              <a:ahLst/>
              <a:cxnLst/>
              <a:rect l="l" t="t" r="r" b="b"/>
              <a:pathLst>
                <a:path w="808" h="445" extrusionOk="0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9"/>
            <p:cNvSpPr/>
            <p:nvPr/>
          </p:nvSpPr>
          <p:spPr>
            <a:xfrm>
              <a:off x="2135225" y="957850"/>
              <a:ext cx="12225" cy="11225"/>
            </a:xfrm>
            <a:custGeom>
              <a:avLst/>
              <a:gdLst/>
              <a:ahLst/>
              <a:cxnLst/>
              <a:rect l="l" t="t" r="r" b="b"/>
              <a:pathLst>
                <a:path w="489" h="449" extrusionOk="0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9"/>
            <p:cNvSpPr/>
            <p:nvPr/>
          </p:nvSpPr>
          <p:spPr>
            <a:xfrm>
              <a:off x="2087975" y="914225"/>
              <a:ext cx="27175" cy="16800"/>
            </a:xfrm>
            <a:custGeom>
              <a:avLst/>
              <a:gdLst/>
              <a:ahLst/>
              <a:cxnLst/>
              <a:rect l="l" t="t" r="r" b="b"/>
              <a:pathLst>
                <a:path w="1087" h="672" extrusionOk="0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9"/>
            <p:cNvSpPr/>
            <p:nvPr/>
          </p:nvSpPr>
          <p:spPr>
            <a:xfrm>
              <a:off x="2098625" y="917675"/>
              <a:ext cx="15500" cy="11075"/>
            </a:xfrm>
            <a:custGeom>
              <a:avLst/>
              <a:gdLst/>
              <a:ahLst/>
              <a:cxnLst/>
              <a:rect l="l" t="t" r="r" b="b"/>
              <a:pathLst>
                <a:path w="620" h="443" extrusionOk="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9"/>
            <p:cNvSpPr/>
            <p:nvPr/>
          </p:nvSpPr>
          <p:spPr>
            <a:xfrm>
              <a:off x="1990675" y="994325"/>
              <a:ext cx="25350" cy="26525"/>
            </a:xfrm>
            <a:custGeom>
              <a:avLst/>
              <a:gdLst/>
              <a:ahLst/>
              <a:cxnLst/>
              <a:rect l="l" t="t" r="r" b="b"/>
              <a:pathLst>
                <a:path w="1014" h="1061" extrusionOk="0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9"/>
            <p:cNvSpPr/>
            <p:nvPr/>
          </p:nvSpPr>
          <p:spPr>
            <a:xfrm>
              <a:off x="2006050" y="989875"/>
              <a:ext cx="14800" cy="20075"/>
            </a:xfrm>
            <a:custGeom>
              <a:avLst/>
              <a:gdLst/>
              <a:ahLst/>
              <a:cxnLst/>
              <a:rect l="l" t="t" r="r" b="b"/>
              <a:pathLst>
                <a:path w="592" h="803" extrusionOk="0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9"/>
            <p:cNvSpPr/>
            <p:nvPr/>
          </p:nvSpPr>
          <p:spPr>
            <a:xfrm>
              <a:off x="1982375" y="998775"/>
              <a:ext cx="32425" cy="29500"/>
            </a:xfrm>
            <a:custGeom>
              <a:avLst/>
              <a:gdLst/>
              <a:ahLst/>
              <a:cxnLst/>
              <a:rect l="l" t="t" r="r" b="b"/>
              <a:pathLst>
                <a:path w="1297" h="1180" extrusionOk="0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9"/>
            <p:cNvSpPr/>
            <p:nvPr/>
          </p:nvSpPr>
          <p:spPr>
            <a:xfrm>
              <a:off x="1993250" y="994325"/>
              <a:ext cx="22775" cy="21375"/>
            </a:xfrm>
            <a:custGeom>
              <a:avLst/>
              <a:gdLst/>
              <a:ahLst/>
              <a:cxnLst/>
              <a:rect l="l" t="t" r="r" b="b"/>
              <a:pathLst>
                <a:path w="911" h="855" extrusionOk="0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9"/>
            <p:cNvSpPr/>
            <p:nvPr/>
          </p:nvSpPr>
          <p:spPr>
            <a:xfrm>
              <a:off x="2014675" y="1040825"/>
              <a:ext cx="46550" cy="37250"/>
            </a:xfrm>
            <a:custGeom>
              <a:avLst/>
              <a:gdLst/>
              <a:ahLst/>
              <a:cxnLst/>
              <a:rect l="l" t="t" r="r" b="b"/>
              <a:pathLst>
                <a:path w="1862" h="1490" extrusionOk="0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9"/>
            <p:cNvSpPr/>
            <p:nvPr/>
          </p:nvSpPr>
          <p:spPr>
            <a:xfrm>
              <a:off x="2017025" y="1040875"/>
              <a:ext cx="43400" cy="27625"/>
            </a:xfrm>
            <a:custGeom>
              <a:avLst/>
              <a:gdLst/>
              <a:ahLst/>
              <a:cxnLst/>
              <a:rect l="l" t="t" r="r" b="b"/>
              <a:pathLst>
                <a:path w="1736" h="1105" extrusionOk="0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9"/>
            <p:cNvSpPr/>
            <p:nvPr/>
          </p:nvSpPr>
          <p:spPr>
            <a:xfrm>
              <a:off x="2010475" y="1060875"/>
              <a:ext cx="59375" cy="30150"/>
            </a:xfrm>
            <a:custGeom>
              <a:avLst/>
              <a:gdLst/>
              <a:ahLst/>
              <a:cxnLst/>
              <a:rect l="l" t="t" r="r" b="b"/>
              <a:pathLst>
                <a:path w="2375" h="1206" extrusionOk="0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9"/>
            <p:cNvSpPr/>
            <p:nvPr/>
          </p:nvSpPr>
          <p:spPr>
            <a:xfrm>
              <a:off x="2054750" y="1107775"/>
              <a:ext cx="36100" cy="20900"/>
            </a:xfrm>
            <a:custGeom>
              <a:avLst/>
              <a:gdLst/>
              <a:ahLst/>
              <a:cxnLst/>
              <a:rect l="l" t="t" r="r" b="b"/>
              <a:pathLst>
                <a:path w="1444" h="836" extrusionOk="0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9"/>
            <p:cNvSpPr/>
            <p:nvPr/>
          </p:nvSpPr>
          <p:spPr>
            <a:xfrm>
              <a:off x="2058350" y="1119625"/>
              <a:ext cx="27075" cy="16125"/>
            </a:xfrm>
            <a:custGeom>
              <a:avLst/>
              <a:gdLst/>
              <a:ahLst/>
              <a:cxnLst/>
              <a:rect l="l" t="t" r="r" b="b"/>
              <a:pathLst>
                <a:path w="1083" h="645" extrusionOk="0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9"/>
            <p:cNvSpPr/>
            <p:nvPr/>
          </p:nvSpPr>
          <p:spPr>
            <a:xfrm>
              <a:off x="2115125" y="1040775"/>
              <a:ext cx="71075" cy="59300"/>
            </a:xfrm>
            <a:custGeom>
              <a:avLst/>
              <a:gdLst/>
              <a:ahLst/>
              <a:cxnLst/>
              <a:rect l="l" t="t" r="r" b="b"/>
              <a:pathLst>
                <a:path w="2843" h="2372" extrusionOk="0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9"/>
            <p:cNvSpPr/>
            <p:nvPr/>
          </p:nvSpPr>
          <p:spPr>
            <a:xfrm>
              <a:off x="2116675" y="1040800"/>
              <a:ext cx="64600" cy="48100"/>
            </a:xfrm>
            <a:custGeom>
              <a:avLst/>
              <a:gdLst/>
              <a:ahLst/>
              <a:cxnLst/>
              <a:rect l="l" t="t" r="r" b="b"/>
              <a:pathLst>
                <a:path w="2584" h="1924" extrusionOk="0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9"/>
            <p:cNvSpPr/>
            <p:nvPr/>
          </p:nvSpPr>
          <p:spPr>
            <a:xfrm>
              <a:off x="2110425" y="1065100"/>
              <a:ext cx="81725" cy="51375"/>
            </a:xfrm>
            <a:custGeom>
              <a:avLst/>
              <a:gdLst/>
              <a:ahLst/>
              <a:cxnLst/>
              <a:rect l="l" t="t" r="r" b="b"/>
              <a:pathLst>
                <a:path w="3269" h="2055" extrusionOk="0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9"/>
            <p:cNvSpPr/>
            <p:nvPr/>
          </p:nvSpPr>
          <p:spPr>
            <a:xfrm>
              <a:off x="2060400" y="1000950"/>
              <a:ext cx="15075" cy="10100"/>
            </a:xfrm>
            <a:custGeom>
              <a:avLst/>
              <a:gdLst/>
              <a:ahLst/>
              <a:cxnLst/>
              <a:rect l="l" t="t" r="r" b="b"/>
              <a:pathLst>
                <a:path w="603" h="404" extrusionOk="0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9"/>
            <p:cNvSpPr/>
            <p:nvPr/>
          </p:nvSpPr>
          <p:spPr>
            <a:xfrm>
              <a:off x="2060300" y="1004300"/>
              <a:ext cx="17850" cy="9425"/>
            </a:xfrm>
            <a:custGeom>
              <a:avLst/>
              <a:gdLst/>
              <a:ahLst/>
              <a:cxnLst/>
              <a:rect l="l" t="t" r="r" b="b"/>
              <a:pathLst>
                <a:path w="714" h="377" extrusionOk="0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9"/>
            <p:cNvSpPr/>
            <p:nvPr/>
          </p:nvSpPr>
          <p:spPr>
            <a:xfrm>
              <a:off x="2060500" y="1001000"/>
              <a:ext cx="13250" cy="8250"/>
            </a:xfrm>
            <a:custGeom>
              <a:avLst/>
              <a:gdLst/>
              <a:ahLst/>
              <a:cxnLst/>
              <a:rect l="l" t="t" r="r" b="b"/>
              <a:pathLst>
                <a:path w="530" h="330" extrusionOk="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9"/>
            <p:cNvSpPr/>
            <p:nvPr/>
          </p:nvSpPr>
          <p:spPr>
            <a:xfrm>
              <a:off x="2122825" y="999250"/>
              <a:ext cx="11800" cy="10400"/>
            </a:xfrm>
            <a:custGeom>
              <a:avLst/>
              <a:gdLst/>
              <a:ahLst/>
              <a:cxnLst/>
              <a:rect l="l" t="t" r="r" b="b"/>
              <a:pathLst>
                <a:path w="472" h="416" extrusionOk="0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9"/>
            <p:cNvSpPr/>
            <p:nvPr/>
          </p:nvSpPr>
          <p:spPr>
            <a:xfrm>
              <a:off x="2114525" y="995675"/>
              <a:ext cx="24100" cy="18925"/>
            </a:xfrm>
            <a:custGeom>
              <a:avLst/>
              <a:gdLst/>
              <a:ahLst/>
              <a:cxnLst/>
              <a:rect l="l" t="t" r="r" b="b"/>
              <a:pathLst>
                <a:path w="964" h="757" extrusionOk="0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9"/>
            <p:cNvSpPr/>
            <p:nvPr/>
          </p:nvSpPr>
          <p:spPr>
            <a:xfrm>
              <a:off x="2187300" y="1009025"/>
              <a:ext cx="7300" cy="6025"/>
            </a:xfrm>
            <a:custGeom>
              <a:avLst/>
              <a:gdLst/>
              <a:ahLst/>
              <a:cxnLst/>
              <a:rect l="l" t="t" r="r" b="b"/>
              <a:pathLst>
                <a:path w="292" h="241" extrusionOk="0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9"/>
            <p:cNvSpPr/>
            <p:nvPr/>
          </p:nvSpPr>
          <p:spPr>
            <a:xfrm>
              <a:off x="2139125" y="956125"/>
              <a:ext cx="8125" cy="5550"/>
            </a:xfrm>
            <a:custGeom>
              <a:avLst/>
              <a:gdLst/>
              <a:ahLst/>
              <a:cxnLst/>
              <a:rect l="l" t="t" r="r" b="b"/>
              <a:pathLst>
                <a:path w="325" h="222" extrusionOk="0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9"/>
            <p:cNvSpPr/>
            <p:nvPr/>
          </p:nvSpPr>
          <p:spPr>
            <a:xfrm>
              <a:off x="2185450" y="971825"/>
              <a:ext cx="8025" cy="6350"/>
            </a:xfrm>
            <a:custGeom>
              <a:avLst/>
              <a:gdLst/>
              <a:ahLst/>
              <a:cxnLst/>
              <a:rect l="l" t="t" r="r" b="b"/>
              <a:pathLst>
                <a:path w="321" h="254" extrusionOk="0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9"/>
            <p:cNvSpPr/>
            <p:nvPr/>
          </p:nvSpPr>
          <p:spPr>
            <a:xfrm>
              <a:off x="2141175" y="929525"/>
              <a:ext cx="15800" cy="8275"/>
            </a:xfrm>
            <a:custGeom>
              <a:avLst/>
              <a:gdLst/>
              <a:ahLst/>
              <a:cxnLst/>
              <a:rect l="l" t="t" r="r" b="b"/>
              <a:pathLst>
                <a:path w="632" h="331" extrusionOk="0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9"/>
            <p:cNvSpPr/>
            <p:nvPr/>
          </p:nvSpPr>
          <p:spPr>
            <a:xfrm>
              <a:off x="1984850" y="1062525"/>
              <a:ext cx="16325" cy="26225"/>
            </a:xfrm>
            <a:custGeom>
              <a:avLst/>
              <a:gdLst/>
              <a:ahLst/>
              <a:cxnLst/>
              <a:rect l="l" t="t" r="r" b="b"/>
              <a:pathLst>
                <a:path w="653" h="1049" extrusionOk="0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9"/>
            <p:cNvSpPr/>
            <p:nvPr/>
          </p:nvSpPr>
          <p:spPr>
            <a:xfrm>
              <a:off x="1983200" y="1063650"/>
              <a:ext cx="15200" cy="25025"/>
            </a:xfrm>
            <a:custGeom>
              <a:avLst/>
              <a:gdLst/>
              <a:ahLst/>
              <a:cxnLst/>
              <a:rect l="l" t="t" r="r" b="b"/>
              <a:pathLst>
                <a:path w="608" h="1001" extrusionOk="0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9"/>
            <p:cNvSpPr/>
            <p:nvPr/>
          </p:nvSpPr>
          <p:spPr>
            <a:xfrm>
              <a:off x="1986775" y="1072675"/>
              <a:ext cx="11825" cy="15925"/>
            </a:xfrm>
            <a:custGeom>
              <a:avLst/>
              <a:gdLst/>
              <a:ahLst/>
              <a:cxnLst/>
              <a:rect l="l" t="t" r="r" b="b"/>
              <a:pathLst>
                <a:path w="473" h="637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9"/>
            <p:cNvSpPr/>
            <p:nvPr/>
          </p:nvSpPr>
          <p:spPr>
            <a:xfrm>
              <a:off x="2181250" y="971800"/>
              <a:ext cx="11925" cy="9675"/>
            </a:xfrm>
            <a:custGeom>
              <a:avLst/>
              <a:gdLst/>
              <a:ahLst/>
              <a:cxnLst/>
              <a:rect l="l" t="t" r="r" b="b"/>
              <a:pathLst>
                <a:path w="477" h="387" extrusionOk="0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3" name="Google Shape;2353;p19"/>
          <p:cNvGrpSpPr/>
          <p:nvPr/>
        </p:nvGrpSpPr>
        <p:grpSpPr>
          <a:xfrm>
            <a:off x="1514264" y="3893842"/>
            <a:ext cx="1956593" cy="897079"/>
            <a:chOff x="1807600" y="2503350"/>
            <a:chExt cx="934425" cy="428425"/>
          </a:xfrm>
        </p:grpSpPr>
        <p:sp>
          <p:nvSpPr>
            <p:cNvPr id="2354" name="Google Shape;2354;p19"/>
            <p:cNvSpPr/>
            <p:nvPr/>
          </p:nvSpPr>
          <p:spPr>
            <a:xfrm>
              <a:off x="1936550" y="2606050"/>
              <a:ext cx="778725" cy="325725"/>
            </a:xfrm>
            <a:custGeom>
              <a:avLst/>
              <a:gdLst/>
              <a:ahLst/>
              <a:cxnLst/>
              <a:rect l="l" t="t" r="r" b="b"/>
              <a:pathLst>
                <a:path w="31149" h="13029" fill="none" extrusionOk="0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w="2575" cap="flat" cmpd="sng">
              <a:solidFill>
                <a:srgbClr val="DCDCDC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9"/>
            <p:cNvSpPr/>
            <p:nvPr/>
          </p:nvSpPr>
          <p:spPr>
            <a:xfrm>
              <a:off x="2617850" y="2549775"/>
              <a:ext cx="88925" cy="74775"/>
            </a:xfrm>
            <a:custGeom>
              <a:avLst/>
              <a:gdLst/>
              <a:ahLst/>
              <a:cxnLst/>
              <a:rect l="l" t="t" r="r" b="b"/>
              <a:pathLst>
                <a:path w="3557" h="2991" extrusionOk="0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9"/>
            <p:cNvSpPr/>
            <p:nvPr/>
          </p:nvSpPr>
          <p:spPr>
            <a:xfrm>
              <a:off x="2620125" y="2549775"/>
              <a:ext cx="86650" cy="44525"/>
            </a:xfrm>
            <a:custGeom>
              <a:avLst/>
              <a:gdLst/>
              <a:ahLst/>
              <a:cxnLst/>
              <a:rect l="l" t="t" r="r" b="b"/>
              <a:pathLst>
                <a:path w="3466" h="1781" extrusionOk="0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9"/>
            <p:cNvSpPr/>
            <p:nvPr/>
          </p:nvSpPr>
          <p:spPr>
            <a:xfrm>
              <a:off x="2684600" y="2588625"/>
              <a:ext cx="34675" cy="39800"/>
            </a:xfrm>
            <a:custGeom>
              <a:avLst/>
              <a:gdLst/>
              <a:ahLst/>
              <a:cxnLst/>
              <a:rect l="l" t="t" r="r" b="b"/>
              <a:pathLst>
                <a:path w="1387" h="1592" extrusionOk="0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9"/>
            <p:cNvSpPr/>
            <p:nvPr/>
          </p:nvSpPr>
          <p:spPr>
            <a:xfrm>
              <a:off x="2705825" y="2606775"/>
              <a:ext cx="18975" cy="25050"/>
            </a:xfrm>
            <a:custGeom>
              <a:avLst/>
              <a:gdLst/>
              <a:ahLst/>
              <a:cxnLst/>
              <a:rect l="l" t="t" r="r" b="b"/>
              <a:pathLst>
                <a:path w="759" h="1002" extrusionOk="0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9"/>
            <p:cNvSpPr/>
            <p:nvPr/>
          </p:nvSpPr>
          <p:spPr>
            <a:xfrm>
              <a:off x="2711350" y="2610275"/>
              <a:ext cx="28525" cy="33850"/>
            </a:xfrm>
            <a:custGeom>
              <a:avLst/>
              <a:gdLst/>
              <a:ahLst/>
              <a:cxnLst/>
              <a:rect l="l" t="t" r="r" b="b"/>
              <a:pathLst>
                <a:path w="1141" h="1354" extrusionOk="0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9"/>
            <p:cNvSpPr/>
            <p:nvPr/>
          </p:nvSpPr>
          <p:spPr>
            <a:xfrm>
              <a:off x="2684600" y="2588625"/>
              <a:ext cx="55275" cy="35925"/>
            </a:xfrm>
            <a:custGeom>
              <a:avLst/>
              <a:gdLst/>
              <a:ahLst/>
              <a:cxnLst/>
              <a:rect l="l" t="t" r="r" b="b"/>
              <a:pathLst>
                <a:path w="2211" h="1437" extrusionOk="0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9"/>
            <p:cNvSpPr/>
            <p:nvPr/>
          </p:nvSpPr>
          <p:spPr>
            <a:xfrm>
              <a:off x="2726625" y="26340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9"/>
            <p:cNvSpPr/>
            <p:nvPr/>
          </p:nvSpPr>
          <p:spPr>
            <a:xfrm>
              <a:off x="2628100" y="2552200"/>
              <a:ext cx="30175" cy="43600"/>
            </a:xfrm>
            <a:custGeom>
              <a:avLst/>
              <a:gdLst/>
              <a:ahLst/>
              <a:cxnLst/>
              <a:rect l="l" t="t" r="r" b="b"/>
              <a:pathLst>
                <a:path w="1207" h="1744" extrusionOk="0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2630675" y="2552175"/>
              <a:ext cx="27600" cy="43550"/>
            </a:xfrm>
            <a:custGeom>
              <a:avLst/>
              <a:gdLst/>
              <a:ahLst/>
              <a:cxnLst/>
              <a:rect l="l" t="t" r="r" b="b"/>
              <a:pathLst>
                <a:path w="1104" h="1742" extrusionOk="0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9"/>
            <p:cNvSpPr/>
            <p:nvPr/>
          </p:nvSpPr>
          <p:spPr>
            <a:xfrm>
              <a:off x="2604025" y="2604625"/>
              <a:ext cx="69225" cy="73025"/>
            </a:xfrm>
            <a:custGeom>
              <a:avLst/>
              <a:gdLst/>
              <a:ahLst/>
              <a:cxnLst/>
              <a:rect l="l" t="t" r="r" b="b"/>
              <a:pathLst>
                <a:path w="2769" h="2921" fill="none" extrusionOk="0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9"/>
            <p:cNvSpPr/>
            <p:nvPr/>
          </p:nvSpPr>
          <p:spPr>
            <a:xfrm>
              <a:off x="2610775" y="2608725"/>
              <a:ext cx="30575" cy="49225"/>
            </a:xfrm>
            <a:custGeom>
              <a:avLst/>
              <a:gdLst/>
              <a:ahLst/>
              <a:cxnLst/>
              <a:rect l="l" t="t" r="r" b="b"/>
              <a:pathLst>
                <a:path w="1223" h="1969" fill="none" extrusionOk="0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9"/>
            <p:cNvSpPr/>
            <p:nvPr/>
          </p:nvSpPr>
          <p:spPr>
            <a:xfrm>
              <a:off x="2618475" y="2613450"/>
              <a:ext cx="30675" cy="49325"/>
            </a:xfrm>
            <a:custGeom>
              <a:avLst/>
              <a:gdLst/>
              <a:ahLst/>
              <a:cxnLst/>
              <a:rect l="l" t="t" r="r" b="b"/>
              <a:pathLst>
                <a:path w="1227" h="1973" fill="none" extrusionOk="0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9"/>
            <p:cNvSpPr/>
            <p:nvPr/>
          </p:nvSpPr>
          <p:spPr>
            <a:xfrm>
              <a:off x="2626275" y="2618250"/>
              <a:ext cx="30575" cy="49350"/>
            </a:xfrm>
            <a:custGeom>
              <a:avLst/>
              <a:gdLst/>
              <a:ahLst/>
              <a:cxnLst/>
              <a:rect l="l" t="t" r="r" b="b"/>
              <a:pathLst>
                <a:path w="1223" h="1974" fill="none" extrusionOk="0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2633950" y="2623175"/>
              <a:ext cx="30675" cy="49250"/>
            </a:xfrm>
            <a:custGeom>
              <a:avLst/>
              <a:gdLst/>
              <a:ahLst/>
              <a:cxnLst/>
              <a:rect l="l" t="t" r="r" b="b"/>
              <a:pathLst>
                <a:path w="1227" h="1970" fill="none" extrusionOk="0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9"/>
            <p:cNvSpPr/>
            <p:nvPr/>
          </p:nvSpPr>
          <p:spPr>
            <a:xfrm>
              <a:off x="2608950" y="2645225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9"/>
            <p:cNvSpPr/>
            <p:nvPr/>
          </p:nvSpPr>
          <p:spPr>
            <a:xfrm>
              <a:off x="2613975" y="2637025"/>
              <a:ext cx="39275" cy="24225"/>
            </a:xfrm>
            <a:custGeom>
              <a:avLst/>
              <a:gdLst/>
              <a:ahLst/>
              <a:cxnLst/>
              <a:rect l="l" t="t" r="r" b="b"/>
              <a:pathLst>
                <a:path w="1571" h="969" fill="none" extrusionOk="0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9"/>
            <p:cNvSpPr/>
            <p:nvPr/>
          </p:nvSpPr>
          <p:spPr>
            <a:xfrm>
              <a:off x="2619100" y="2628825"/>
              <a:ext cx="39075" cy="24225"/>
            </a:xfrm>
            <a:custGeom>
              <a:avLst/>
              <a:gdLst/>
              <a:ahLst/>
              <a:cxnLst/>
              <a:rect l="l" t="t" r="r" b="b"/>
              <a:pathLst>
                <a:path w="1563" h="969" fill="none" extrusionOk="0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9"/>
            <p:cNvSpPr/>
            <p:nvPr/>
          </p:nvSpPr>
          <p:spPr>
            <a:xfrm>
              <a:off x="2624225" y="2620625"/>
              <a:ext cx="39075" cy="24425"/>
            </a:xfrm>
            <a:custGeom>
              <a:avLst/>
              <a:gdLst/>
              <a:ahLst/>
              <a:cxnLst/>
              <a:rect l="l" t="t" r="r" b="b"/>
              <a:pathLst>
                <a:path w="1563" h="977" fill="none" extrusionOk="0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9"/>
            <p:cNvSpPr/>
            <p:nvPr/>
          </p:nvSpPr>
          <p:spPr>
            <a:xfrm>
              <a:off x="2629250" y="2612425"/>
              <a:ext cx="39175" cy="24425"/>
            </a:xfrm>
            <a:custGeom>
              <a:avLst/>
              <a:gdLst/>
              <a:ahLst/>
              <a:cxnLst/>
              <a:rect l="l" t="t" r="r" b="b"/>
              <a:pathLst>
                <a:path w="1567" h="977" fill="none" extrusionOk="0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9"/>
            <p:cNvSpPr/>
            <p:nvPr/>
          </p:nvSpPr>
          <p:spPr>
            <a:xfrm>
              <a:off x="2652100" y="2607300"/>
              <a:ext cx="4950" cy="8125"/>
            </a:xfrm>
            <a:custGeom>
              <a:avLst/>
              <a:gdLst/>
              <a:ahLst/>
              <a:cxnLst/>
              <a:rect l="l" t="t" r="r" b="b"/>
              <a:pathLst>
                <a:path w="198" h="325" fill="none" extrusionOk="0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9"/>
            <p:cNvSpPr/>
            <p:nvPr/>
          </p:nvSpPr>
          <p:spPr>
            <a:xfrm>
              <a:off x="2666750" y="2503350"/>
              <a:ext cx="69225" cy="73100"/>
            </a:xfrm>
            <a:custGeom>
              <a:avLst/>
              <a:gdLst/>
              <a:ahLst/>
              <a:cxnLst/>
              <a:rect l="l" t="t" r="r" b="b"/>
              <a:pathLst>
                <a:path w="2769" h="2924" fill="none" extrusionOk="0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9"/>
            <p:cNvSpPr/>
            <p:nvPr/>
          </p:nvSpPr>
          <p:spPr>
            <a:xfrm>
              <a:off x="2673525" y="2507550"/>
              <a:ext cx="30575" cy="49225"/>
            </a:xfrm>
            <a:custGeom>
              <a:avLst/>
              <a:gdLst/>
              <a:ahLst/>
              <a:cxnLst/>
              <a:rect l="l" t="t" r="r" b="b"/>
              <a:pathLst>
                <a:path w="1223" h="1969" fill="none" extrusionOk="0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9"/>
            <p:cNvSpPr/>
            <p:nvPr/>
          </p:nvSpPr>
          <p:spPr>
            <a:xfrm>
              <a:off x="2681200" y="2512375"/>
              <a:ext cx="30700" cy="49325"/>
            </a:xfrm>
            <a:custGeom>
              <a:avLst/>
              <a:gdLst/>
              <a:ahLst/>
              <a:cxnLst/>
              <a:rect l="l" t="t" r="r" b="b"/>
              <a:pathLst>
                <a:path w="1228" h="1973" fill="none" extrusionOk="0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9"/>
            <p:cNvSpPr/>
            <p:nvPr/>
          </p:nvSpPr>
          <p:spPr>
            <a:xfrm>
              <a:off x="2689100" y="2517175"/>
              <a:ext cx="30475" cy="49250"/>
            </a:xfrm>
            <a:custGeom>
              <a:avLst/>
              <a:gdLst/>
              <a:ahLst/>
              <a:cxnLst/>
              <a:rect l="l" t="t" r="r" b="b"/>
              <a:pathLst>
                <a:path w="1219" h="1970" fill="none" extrusionOk="0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9"/>
            <p:cNvSpPr/>
            <p:nvPr/>
          </p:nvSpPr>
          <p:spPr>
            <a:xfrm>
              <a:off x="2696800" y="2522000"/>
              <a:ext cx="30575" cy="49325"/>
            </a:xfrm>
            <a:custGeom>
              <a:avLst/>
              <a:gdLst/>
              <a:ahLst/>
              <a:cxnLst/>
              <a:rect l="l" t="t" r="r" b="b"/>
              <a:pathLst>
                <a:path w="1223" h="1973" fill="none" extrusionOk="0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9"/>
            <p:cNvSpPr/>
            <p:nvPr/>
          </p:nvSpPr>
          <p:spPr>
            <a:xfrm>
              <a:off x="2691875" y="2511550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9"/>
            <p:cNvSpPr/>
            <p:nvPr/>
          </p:nvSpPr>
          <p:spPr>
            <a:xfrm>
              <a:off x="2686750" y="2519750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9"/>
            <p:cNvSpPr/>
            <p:nvPr/>
          </p:nvSpPr>
          <p:spPr>
            <a:xfrm>
              <a:off x="2681625" y="2527950"/>
              <a:ext cx="39275" cy="24325"/>
            </a:xfrm>
            <a:custGeom>
              <a:avLst/>
              <a:gdLst/>
              <a:ahLst/>
              <a:cxnLst/>
              <a:rect l="l" t="t" r="r" b="b"/>
              <a:pathLst>
                <a:path w="1571" h="973" fill="none" extrusionOk="0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9"/>
            <p:cNvSpPr/>
            <p:nvPr/>
          </p:nvSpPr>
          <p:spPr>
            <a:xfrm>
              <a:off x="2676700" y="2536150"/>
              <a:ext cx="39075" cy="24325"/>
            </a:xfrm>
            <a:custGeom>
              <a:avLst/>
              <a:gdLst/>
              <a:ahLst/>
              <a:cxnLst/>
              <a:rect l="l" t="t" r="r" b="b"/>
              <a:pathLst>
                <a:path w="1563" h="973" fill="none" extrusionOk="0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9"/>
            <p:cNvSpPr/>
            <p:nvPr/>
          </p:nvSpPr>
          <p:spPr>
            <a:xfrm>
              <a:off x="2671575" y="2544350"/>
              <a:ext cx="39075" cy="24325"/>
            </a:xfrm>
            <a:custGeom>
              <a:avLst/>
              <a:gdLst/>
              <a:ahLst/>
              <a:cxnLst/>
              <a:rect l="l" t="t" r="r" b="b"/>
              <a:pathLst>
                <a:path w="1563" h="973" fill="none" extrusionOk="0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9"/>
            <p:cNvSpPr/>
            <p:nvPr/>
          </p:nvSpPr>
          <p:spPr>
            <a:xfrm>
              <a:off x="2679375" y="2563525"/>
              <a:ext cx="5050" cy="8025"/>
            </a:xfrm>
            <a:custGeom>
              <a:avLst/>
              <a:gdLst/>
              <a:ahLst/>
              <a:cxnLst/>
              <a:rect l="l" t="t" r="r" b="b"/>
              <a:pathLst>
                <a:path w="202" h="321" fill="none" extrusionOk="0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9"/>
            <p:cNvSpPr/>
            <p:nvPr/>
          </p:nvSpPr>
          <p:spPr>
            <a:xfrm>
              <a:off x="2730325" y="2628725"/>
              <a:ext cx="11700" cy="7200"/>
            </a:xfrm>
            <a:custGeom>
              <a:avLst/>
              <a:gdLst/>
              <a:ahLst/>
              <a:cxnLst/>
              <a:rect l="l" t="t" r="r" b="b"/>
              <a:pathLst>
                <a:path w="468" h="288" fill="none" extrusionOk="0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w="1325" cap="flat" cmpd="sng">
              <a:solidFill>
                <a:srgbClr val="71717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9"/>
            <p:cNvSpPr/>
            <p:nvPr/>
          </p:nvSpPr>
          <p:spPr>
            <a:xfrm>
              <a:off x="2641950" y="2590850"/>
              <a:ext cx="23300" cy="15125"/>
            </a:xfrm>
            <a:custGeom>
              <a:avLst/>
              <a:gdLst/>
              <a:ahLst/>
              <a:cxnLst/>
              <a:rect l="l" t="t" r="r" b="b"/>
              <a:pathLst>
                <a:path w="932" h="605" extrusionOk="0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9"/>
            <p:cNvSpPr/>
            <p:nvPr/>
          </p:nvSpPr>
          <p:spPr>
            <a:xfrm>
              <a:off x="1825425" y="2680375"/>
              <a:ext cx="46875" cy="50150"/>
            </a:xfrm>
            <a:custGeom>
              <a:avLst/>
              <a:gdLst/>
              <a:ahLst/>
              <a:cxnLst/>
              <a:rect l="l" t="t" r="r" b="b"/>
              <a:pathLst>
                <a:path w="1875" h="2006" extrusionOk="0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9"/>
            <p:cNvSpPr/>
            <p:nvPr/>
          </p:nvSpPr>
          <p:spPr>
            <a:xfrm>
              <a:off x="1825425" y="2680475"/>
              <a:ext cx="46875" cy="50225"/>
            </a:xfrm>
            <a:custGeom>
              <a:avLst/>
              <a:gdLst/>
              <a:ahLst/>
              <a:cxnLst/>
              <a:rect l="l" t="t" r="r" b="b"/>
              <a:pathLst>
                <a:path w="1875" h="2009" extrusionOk="0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9"/>
            <p:cNvSpPr/>
            <p:nvPr/>
          </p:nvSpPr>
          <p:spPr>
            <a:xfrm>
              <a:off x="1858550" y="2663675"/>
              <a:ext cx="144675" cy="143650"/>
            </a:xfrm>
            <a:custGeom>
              <a:avLst/>
              <a:gdLst/>
              <a:ahLst/>
              <a:cxnLst/>
              <a:rect l="l" t="t" r="r" b="b"/>
              <a:pathLst>
                <a:path w="5787" h="5746" extrusionOk="0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9"/>
            <p:cNvSpPr/>
            <p:nvPr/>
          </p:nvSpPr>
          <p:spPr>
            <a:xfrm>
              <a:off x="1860275" y="2702125"/>
              <a:ext cx="138950" cy="105200"/>
            </a:xfrm>
            <a:custGeom>
              <a:avLst/>
              <a:gdLst/>
              <a:ahLst/>
              <a:cxnLst/>
              <a:rect l="l" t="t" r="r" b="b"/>
              <a:pathLst>
                <a:path w="5558" h="4208" extrusionOk="0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9"/>
            <p:cNvSpPr/>
            <p:nvPr/>
          </p:nvSpPr>
          <p:spPr>
            <a:xfrm>
              <a:off x="1809025" y="2554325"/>
              <a:ext cx="156050" cy="136625"/>
            </a:xfrm>
            <a:custGeom>
              <a:avLst/>
              <a:gdLst/>
              <a:ahLst/>
              <a:cxnLst/>
              <a:rect l="l" t="t" r="r" b="b"/>
              <a:pathLst>
                <a:path w="6242" h="5465" extrusionOk="0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9"/>
            <p:cNvSpPr/>
            <p:nvPr/>
          </p:nvSpPr>
          <p:spPr>
            <a:xfrm>
              <a:off x="1822550" y="2568100"/>
              <a:ext cx="137400" cy="127500"/>
            </a:xfrm>
            <a:custGeom>
              <a:avLst/>
              <a:gdLst/>
              <a:ahLst/>
              <a:cxnLst/>
              <a:rect l="l" t="t" r="r" b="b"/>
              <a:pathLst>
                <a:path w="5496" h="5100" extrusionOk="0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9"/>
            <p:cNvSpPr/>
            <p:nvPr/>
          </p:nvSpPr>
          <p:spPr>
            <a:xfrm>
              <a:off x="1807600" y="2588125"/>
              <a:ext cx="139550" cy="113375"/>
            </a:xfrm>
            <a:custGeom>
              <a:avLst/>
              <a:gdLst/>
              <a:ahLst/>
              <a:cxnLst/>
              <a:rect l="l" t="t" r="r" b="b"/>
              <a:pathLst>
                <a:path w="5582" h="4535" extrusionOk="0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9"/>
            <p:cNvSpPr/>
            <p:nvPr/>
          </p:nvSpPr>
          <p:spPr>
            <a:xfrm>
              <a:off x="1815800" y="2663325"/>
              <a:ext cx="29850" cy="24575"/>
            </a:xfrm>
            <a:custGeom>
              <a:avLst/>
              <a:gdLst/>
              <a:ahLst/>
              <a:cxnLst/>
              <a:rect l="l" t="t" r="r" b="b"/>
              <a:pathLst>
                <a:path w="1194" h="983" extrusionOk="0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9"/>
            <p:cNvSpPr/>
            <p:nvPr/>
          </p:nvSpPr>
          <p:spPr>
            <a:xfrm>
              <a:off x="1813425" y="2668575"/>
              <a:ext cx="28425" cy="21000"/>
            </a:xfrm>
            <a:custGeom>
              <a:avLst/>
              <a:gdLst/>
              <a:ahLst/>
              <a:cxnLst/>
              <a:rect l="l" t="t" r="r" b="b"/>
              <a:pathLst>
                <a:path w="1137" h="840" extrusionOk="0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9"/>
            <p:cNvSpPr/>
            <p:nvPr/>
          </p:nvSpPr>
          <p:spPr>
            <a:xfrm>
              <a:off x="1887000" y="2576025"/>
              <a:ext cx="40350" cy="13650"/>
            </a:xfrm>
            <a:custGeom>
              <a:avLst/>
              <a:gdLst/>
              <a:ahLst/>
              <a:cxnLst/>
              <a:rect l="l" t="t" r="r" b="b"/>
              <a:pathLst>
                <a:path w="1614" h="546" extrusionOk="0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9"/>
            <p:cNvSpPr/>
            <p:nvPr/>
          </p:nvSpPr>
          <p:spPr>
            <a:xfrm>
              <a:off x="2028825" y="2623325"/>
              <a:ext cx="41025" cy="40250"/>
            </a:xfrm>
            <a:custGeom>
              <a:avLst/>
              <a:gdLst/>
              <a:ahLst/>
              <a:cxnLst/>
              <a:rect l="l" t="t" r="r" b="b"/>
              <a:pathLst>
                <a:path w="1641" h="1610" extrusionOk="0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9"/>
            <p:cNvSpPr/>
            <p:nvPr/>
          </p:nvSpPr>
          <p:spPr>
            <a:xfrm>
              <a:off x="2056500" y="2631075"/>
              <a:ext cx="27300" cy="16925"/>
            </a:xfrm>
            <a:custGeom>
              <a:avLst/>
              <a:gdLst/>
              <a:ahLst/>
              <a:cxnLst/>
              <a:rect l="l" t="t" r="r" b="b"/>
              <a:pathLst>
                <a:path w="1092" h="677" extrusionOk="0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9"/>
            <p:cNvSpPr/>
            <p:nvPr/>
          </p:nvSpPr>
          <p:spPr>
            <a:xfrm>
              <a:off x="2053625" y="2616750"/>
              <a:ext cx="28325" cy="20950"/>
            </a:xfrm>
            <a:custGeom>
              <a:avLst/>
              <a:gdLst/>
              <a:ahLst/>
              <a:cxnLst/>
              <a:rect l="l" t="t" r="r" b="b"/>
              <a:pathLst>
                <a:path w="1133" h="838" extrusionOk="0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9"/>
            <p:cNvSpPr/>
            <p:nvPr/>
          </p:nvSpPr>
          <p:spPr>
            <a:xfrm>
              <a:off x="2044800" y="2607200"/>
              <a:ext cx="23300" cy="25750"/>
            </a:xfrm>
            <a:custGeom>
              <a:avLst/>
              <a:gdLst/>
              <a:ahLst/>
              <a:cxnLst/>
              <a:rect l="l" t="t" r="r" b="b"/>
              <a:pathLst>
                <a:path w="932" h="1030" extrusionOk="0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9"/>
            <p:cNvSpPr/>
            <p:nvPr/>
          </p:nvSpPr>
          <p:spPr>
            <a:xfrm>
              <a:off x="2035475" y="2612675"/>
              <a:ext cx="13350" cy="25725"/>
            </a:xfrm>
            <a:custGeom>
              <a:avLst/>
              <a:gdLst/>
              <a:ahLst/>
              <a:cxnLst/>
              <a:rect l="l" t="t" r="r" b="b"/>
              <a:pathLst>
                <a:path w="534" h="1029" extrusionOk="0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2052200" y="2645725"/>
              <a:ext cx="26050" cy="11425"/>
            </a:xfrm>
            <a:custGeom>
              <a:avLst/>
              <a:gdLst/>
              <a:ahLst/>
              <a:cxnLst/>
              <a:rect l="l" t="t" r="r" b="b"/>
              <a:pathLst>
                <a:path w="1042" h="457" extrusionOk="0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2058025" y="2608425"/>
              <a:ext cx="10075" cy="18775"/>
            </a:xfrm>
            <a:custGeom>
              <a:avLst/>
              <a:gdLst/>
              <a:ahLst/>
              <a:cxnLst/>
              <a:rect l="l" t="t" r="r" b="b"/>
              <a:pathLst>
                <a:path w="403" h="751" extrusionOk="0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2045025" y="2613025"/>
              <a:ext cx="5000" cy="9475"/>
            </a:xfrm>
            <a:custGeom>
              <a:avLst/>
              <a:gdLst/>
              <a:ahLst/>
              <a:cxnLst/>
              <a:rect l="l" t="t" r="r" b="b"/>
              <a:pathLst>
                <a:path w="200" h="379" extrusionOk="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2037625" y="2647575"/>
              <a:ext cx="40625" cy="16075"/>
            </a:xfrm>
            <a:custGeom>
              <a:avLst/>
              <a:gdLst/>
              <a:ahLst/>
              <a:cxnLst/>
              <a:rect l="l" t="t" r="r" b="b"/>
              <a:pathLst>
                <a:path w="1625" h="643" extrusionOk="0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2063775" y="2617950"/>
              <a:ext cx="18075" cy="18175"/>
            </a:xfrm>
            <a:custGeom>
              <a:avLst/>
              <a:gdLst/>
              <a:ahLst/>
              <a:cxnLst/>
              <a:rect l="l" t="t" r="r" b="b"/>
              <a:pathLst>
                <a:path w="723" h="727" extrusionOk="0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2067975" y="2632300"/>
              <a:ext cx="15825" cy="13875"/>
            </a:xfrm>
            <a:custGeom>
              <a:avLst/>
              <a:gdLst/>
              <a:ahLst/>
              <a:cxnLst/>
              <a:rect l="l" t="t" r="r" b="b"/>
              <a:pathLst>
                <a:path w="633" h="555" extrusionOk="0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1978800" y="2639075"/>
              <a:ext cx="58750" cy="49250"/>
            </a:xfrm>
            <a:custGeom>
              <a:avLst/>
              <a:gdLst/>
              <a:ahLst/>
              <a:cxnLst/>
              <a:rect l="l" t="t" r="r" b="b"/>
              <a:pathLst>
                <a:path w="2350" h="1970" extrusionOk="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1978800" y="2661925"/>
              <a:ext cx="58750" cy="26550"/>
            </a:xfrm>
            <a:custGeom>
              <a:avLst/>
              <a:gdLst/>
              <a:ahLst/>
              <a:cxnLst/>
              <a:rect l="l" t="t" r="r" b="b"/>
              <a:pathLst>
                <a:path w="2350" h="1062" extrusionOk="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2022450" y="2639175"/>
              <a:ext cx="350" cy="75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2021850" y="2634975"/>
              <a:ext cx="25125" cy="33525"/>
            </a:xfrm>
            <a:custGeom>
              <a:avLst/>
              <a:gdLst/>
              <a:ahLst/>
              <a:cxnLst/>
              <a:rect l="l" t="t" r="r" b="b"/>
              <a:pathLst>
                <a:path w="1005" h="1341" extrusionOk="0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2025950" y="2635150"/>
              <a:ext cx="21025" cy="33400"/>
            </a:xfrm>
            <a:custGeom>
              <a:avLst/>
              <a:gdLst/>
              <a:ahLst/>
              <a:cxnLst/>
              <a:rect l="l" t="t" r="r" b="b"/>
              <a:pathLst>
                <a:path w="841" h="1336" extrusionOk="0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1871050" y="2639950"/>
              <a:ext cx="174400" cy="172900"/>
            </a:xfrm>
            <a:custGeom>
              <a:avLst/>
              <a:gdLst/>
              <a:ahLst/>
              <a:cxnLst/>
              <a:rect l="l" t="t" r="r" b="b"/>
              <a:pathLst>
                <a:path w="6976" h="6916" extrusionOk="0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1871675" y="2639900"/>
              <a:ext cx="146500" cy="70025"/>
            </a:xfrm>
            <a:custGeom>
              <a:avLst/>
              <a:gdLst/>
              <a:ahLst/>
              <a:cxnLst/>
              <a:rect l="l" t="t" r="r" b="b"/>
              <a:pathLst>
                <a:path w="5860" h="2801" extrusionOk="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2013950" y="2705600"/>
              <a:ext cx="26875" cy="34775"/>
            </a:xfrm>
            <a:custGeom>
              <a:avLst/>
              <a:gdLst/>
              <a:ahLst/>
              <a:cxnLst/>
              <a:rect l="l" t="t" r="r" b="b"/>
              <a:pathLst>
                <a:path w="1075" h="1391" extrusionOk="0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1932550" y="2661525"/>
              <a:ext cx="80600" cy="64075"/>
            </a:xfrm>
            <a:custGeom>
              <a:avLst/>
              <a:gdLst/>
              <a:ahLst/>
              <a:cxnLst/>
              <a:rect l="l" t="t" r="r" b="b"/>
              <a:pathLst>
                <a:path w="3224" h="2563" extrusionOk="0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1936350" y="2716900"/>
              <a:ext cx="15925" cy="14125"/>
            </a:xfrm>
            <a:custGeom>
              <a:avLst/>
              <a:gdLst/>
              <a:ahLst/>
              <a:cxnLst/>
              <a:rect l="l" t="t" r="r" b="b"/>
              <a:pathLst>
                <a:path w="637" h="565" extrusionOk="0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1920775" y="2690225"/>
              <a:ext cx="13350" cy="11750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9"/>
            <p:cNvSpPr/>
            <p:nvPr/>
          </p:nvSpPr>
          <p:spPr>
            <a:xfrm>
              <a:off x="1937575" y="2716850"/>
              <a:ext cx="14575" cy="11950"/>
            </a:xfrm>
            <a:custGeom>
              <a:avLst/>
              <a:gdLst/>
              <a:ahLst/>
              <a:cxnLst/>
              <a:rect l="l" t="t" r="r" b="b"/>
              <a:pathLst>
                <a:path w="583" h="478" extrusionOk="0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9"/>
            <p:cNvSpPr/>
            <p:nvPr/>
          </p:nvSpPr>
          <p:spPr>
            <a:xfrm>
              <a:off x="1921475" y="2690125"/>
              <a:ext cx="12325" cy="10075"/>
            </a:xfrm>
            <a:custGeom>
              <a:avLst/>
              <a:gdLst/>
              <a:ahLst/>
              <a:cxnLst/>
              <a:rect l="l" t="t" r="r" b="b"/>
              <a:pathLst>
                <a:path w="493" h="403" extrusionOk="0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1934500" y="2644200"/>
              <a:ext cx="79275" cy="67150"/>
            </a:xfrm>
            <a:custGeom>
              <a:avLst/>
              <a:gdLst/>
              <a:ahLst/>
              <a:cxnLst/>
              <a:rect l="l" t="t" r="r" b="b"/>
              <a:pathLst>
                <a:path w="3171" h="2686" extrusionOk="0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1941875" y="2707000"/>
              <a:ext cx="19925" cy="19675"/>
            </a:xfrm>
            <a:custGeom>
              <a:avLst/>
              <a:gdLst/>
              <a:ahLst/>
              <a:cxnLst/>
              <a:rect l="l" t="t" r="r" b="b"/>
              <a:pathLst>
                <a:path w="797" h="787" extrusionOk="0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1941875" y="2707000"/>
              <a:ext cx="19100" cy="18725"/>
            </a:xfrm>
            <a:custGeom>
              <a:avLst/>
              <a:gdLst/>
              <a:ahLst/>
              <a:cxnLst/>
              <a:rect l="l" t="t" r="r" b="b"/>
              <a:pathLst>
                <a:path w="764" h="749" extrusionOk="0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1947425" y="2652125"/>
              <a:ext cx="38675" cy="27775"/>
            </a:xfrm>
            <a:custGeom>
              <a:avLst/>
              <a:gdLst/>
              <a:ahLst/>
              <a:cxnLst/>
              <a:rect l="l" t="t" r="r" b="b"/>
              <a:pathLst>
                <a:path w="1547" h="1111" extrusionOk="0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9"/>
            <p:cNvSpPr/>
            <p:nvPr/>
          </p:nvSpPr>
          <p:spPr>
            <a:xfrm>
              <a:off x="1932750" y="2751775"/>
              <a:ext cx="77950" cy="66400"/>
            </a:xfrm>
            <a:custGeom>
              <a:avLst/>
              <a:gdLst/>
              <a:ahLst/>
              <a:cxnLst/>
              <a:rect l="l" t="t" r="r" b="b"/>
              <a:pathLst>
                <a:path w="3118" h="2656" extrusionOk="0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9"/>
            <p:cNvSpPr/>
            <p:nvPr/>
          </p:nvSpPr>
          <p:spPr>
            <a:xfrm>
              <a:off x="1969450" y="2752350"/>
              <a:ext cx="31400" cy="26175"/>
            </a:xfrm>
            <a:custGeom>
              <a:avLst/>
              <a:gdLst/>
              <a:ahLst/>
              <a:cxnLst/>
              <a:rect l="l" t="t" r="r" b="b"/>
              <a:pathLst>
                <a:path w="1256" h="1047" extrusionOk="0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1932975" y="2751775"/>
              <a:ext cx="77725" cy="41000"/>
            </a:xfrm>
            <a:custGeom>
              <a:avLst/>
              <a:gdLst/>
              <a:ahLst/>
              <a:cxnLst/>
              <a:rect l="l" t="t" r="r" b="b"/>
              <a:pathLst>
                <a:path w="3109" h="1640" extrusionOk="0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1992150" y="2773550"/>
              <a:ext cx="70100" cy="62675"/>
            </a:xfrm>
            <a:custGeom>
              <a:avLst/>
              <a:gdLst/>
              <a:ahLst/>
              <a:cxnLst/>
              <a:rect l="l" t="t" r="r" b="b"/>
              <a:pathLst>
                <a:path w="2804" h="2507" extrusionOk="0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9"/>
            <p:cNvSpPr/>
            <p:nvPr/>
          </p:nvSpPr>
          <p:spPr>
            <a:xfrm>
              <a:off x="1992150" y="2773550"/>
              <a:ext cx="70100" cy="62675"/>
            </a:xfrm>
            <a:custGeom>
              <a:avLst/>
              <a:gdLst/>
              <a:ahLst/>
              <a:cxnLst/>
              <a:rect l="l" t="t" r="r" b="b"/>
              <a:pathLst>
                <a:path w="2804" h="2507" extrusionOk="0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9"/>
            <p:cNvSpPr/>
            <p:nvPr/>
          </p:nvSpPr>
          <p:spPr>
            <a:xfrm>
              <a:off x="2046450" y="2773550"/>
              <a:ext cx="15800" cy="62475"/>
            </a:xfrm>
            <a:custGeom>
              <a:avLst/>
              <a:gdLst/>
              <a:ahLst/>
              <a:cxnLst/>
              <a:rect l="l" t="t" r="r" b="b"/>
              <a:pathLst>
                <a:path w="632" h="2499" extrusionOk="0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9"/>
            <p:cNvSpPr/>
            <p:nvPr/>
          </p:nvSpPr>
          <p:spPr>
            <a:xfrm>
              <a:off x="2004000" y="2782800"/>
              <a:ext cx="32125" cy="21350"/>
            </a:xfrm>
            <a:custGeom>
              <a:avLst/>
              <a:gdLst/>
              <a:ahLst/>
              <a:cxnLst/>
              <a:rect l="l" t="t" r="r" b="b"/>
              <a:pathLst>
                <a:path w="1285" h="854" extrusionOk="0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9"/>
            <p:cNvSpPr/>
            <p:nvPr/>
          </p:nvSpPr>
          <p:spPr>
            <a:xfrm>
              <a:off x="2043775" y="2776600"/>
              <a:ext cx="22475" cy="58450"/>
            </a:xfrm>
            <a:custGeom>
              <a:avLst/>
              <a:gdLst/>
              <a:ahLst/>
              <a:cxnLst/>
              <a:rect l="l" t="t" r="r" b="b"/>
              <a:pathLst>
                <a:path w="899" h="2338" extrusionOk="0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9"/>
            <p:cNvSpPr/>
            <p:nvPr/>
          </p:nvSpPr>
          <p:spPr>
            <a:xfrm>
              <a:off x="2044000" y="2776775"/>
              <a:ext cx="20525" cy="57500"/>
            </a:xfrm>
            <a:custGeom>
              <a:avLst/>
              <a:gdLst/>
              <a:ahLst/>
              <a:cxnLst/>
              <a:rect l="l" t="t" r="r" b="b"/>
              <a:pathLst>
                <a:path w="821" h="2300" extrusionOk="0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9"/>
            <p:cNvSpPr/>
            <p:nvPr/>
          </p:nvSpPr>
          <p:spPr>
            <a:xfrm>
              <a:off x="1865400" y="2779375"/>
              <a:ext cx="43500" cy="33925"/>
            </a:xfrm>
            <a:custGeom>
              <a:avLst/>
              <a:gdLst/>
              <a:ahLst/>
              <a:cxnLst/>
              <a:rect l="l" t="t" r="r" b="b"/>
              <a:pathLst>
                <a:path w="1740" h="1357" extrusionOk="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9"/>
            <p:cNvSpPr/>
            <p:nvPr/>
          </p:nvSpPr>
          <p:spPr>
            <a:xfrm>
              <a:off x="1872075" y="2802775"/>
              <a:ext cx="14775" cy="27375"/>
            </a:xfrm>
            <a:custGeom>
              <a:avLst/>
              <a:gdLst/>
              <a:ahLst/>
              <a:cxnLst/>
              <a:rect l="l" t="t" r="r" b="b"/>
              <a:pathLst>
                <a:path w="591" h="1095" extrusionOk="0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1885500" y="2806050"/>
              <a:ext cx="11725" cy="30275"/>
            </a:xfrm>
            <a:custGeom>
              <a:avLst/>
              <a:gdLst/>
              <a:ahLst/>
              <a:cxnLst/>
              <a:rect l="l" t="t" r="r" b="b"/>
              <a:pathLst>
                <a:path w="469" h="1211" extrusionOk="0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1893800" y="2800725"/>
              <a:ext cx="19400" cy="28850"/>
            </a:xfrm>
            <a:custGeom>
              <a:avLst/>
              <a:gdLst/>
              <a:ahLst/>
              <a:cxnLst/>
              <a:rect l="l" t="t" r="r" b="b"/>
              <a:pathLst>
                <a:path w="776" h="1154" extrusionOk="0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1894325" y="2789450"/>
              <a:ext cx="24425" cy="20675"/>
            </a:xfrm>
            <a:custGeom>
              <a:avLst/>
              <a:gdLst/>
              <a:ahLst/>
              <a:cxnLst/>
              <a:rect l="l" t="t" r="r" b="b"/>
              <a:pathLst>
                <a:path w="977" h="827" extrusionOk="0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1860900" y="2794050"/>
              <a:ext cx="21450" cy="23650"/>
            </a:xfrm>
            <a:custGeom>
              <a:avLst/>
              <a:gdLst/>
              <a:ahLst/>
              <a:cxnLst/>
              <a:rect l="l" t="t" r="r" b="b"/>
              <a:pathLst>
                <a:path w="858" h="946" extrusionOk="0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1895025" y="2780425"/>
              <a:ext cx="23825" cy="29775"/>
            </a:xfrm>
            <a:custGeom>
              <a:avLst/>
              <a:gdLst/>
              <a:ahLst/>
              <a:cxnLst/>
              <a:rect l="l" t="t" r="r" b="b"/>
              <a:pathLst>
                <a:path w="953" h="1191" extrusionOk="0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1903550" y="2806425"/>
              <a:ext cx="9450" cy="23150"/>
            </a:xfrm>
            <a:custGeom>
              <a:avLst/>
              <a:gdLst/>
              <a:ahLst/>
              <a:cxnLst/>
              <a:rect l="l" t="t" r="r" b="b"/>
              <a:pathLst>
                <a:path w="378" h="926" extrusionOk="0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1874625" y="2813150"/>
              <a:ext cx="11000" cy="17000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1863975" y="2811100"/>
              <a:ext cx="10800" cy="6675"/>
            </a:xfrm>
            <a:custGeom>
              <a:avLst/>
              <a:gdLst/>
              <a:ahLst/>
              <a:cxnLst/>
              <a:rect l="l" t="t" r="r" b="b"/>
              <a:pathLst>
                <a:path w="432" h="267" extrusionOk="0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1888175" y="2812725"/>
              <a:ext cx="8825" cy="23600"/>
            </a:xfrm>
            <a:custGeom>
              <a:avLst/>
              <a:gdLst/>
              <a:ahLst/>
              <a:cxnLst/>
              <a:rect l="l" t="t" r="r" b="b"/>
              <a:pathLst>
                <a:path w="353" h="944" extrusionOk="0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1865625" y="2694850"/>
              <a:ext cx="43900" cy="80375"/>
            </a:xfrm>
            <a:custGeom>
              <a:avLst/>
              <a:gdLst/>
              <a:ahLst/>
              <a:cxnLst/>
              <a:rect l="l" t="t" r="r" b="b"/>
              <a:pathLst>
                <a:path w="1756" h="3215" extrusionOk="0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1880800" y="2694900"/>
              <a:ext cx="28725" cy="79100"/>
            </a:xfrm>
            <a:custGeom>
              <a:avLst/>
              <a:gdLst/>
              <a:ahLst/>
              <a:cxnLst/>
              <a:rect l="l" t="t" r="r" b="b"/>
              <a:pathLst>
                <a:path w="1149" h="3164" extrusionOk="0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9"/>
            <p:cNvSpPr/>
            <p:nvPr/>
          </p:nvSpPr>
          <p:spPr>
            <a:xfrm>
              <a:off x="1866950" y="2720050"/>
              <a:ext cx="16625" cy="33350"/>
            </a:xfrm>
            <a:custGeom>
              <a:avLst/>
              <a:gdLst/>
              <a:ahLst/>
              <a:cxnLst/>
              <a:rect l="l" t="t" r="r" b="b"/>
              <a:pathLst>
                <a:path w="665" h="1334" extrusionOk="0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1866950" y="2772950"/>
              <a:ext cx="37350" cy="13600"/>
            </a:xfrm>
            <a:custGeom>
              <a:avLst/>
              <a:gdLst/>
              <a:ahLst/>
              <a:cxnLst/>
              <a:rect l="l" t="t" r="r" b="b"/>
              <a:pathLst>
                <a:path w="1494" h="544" extrusionOk="0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1867675" y="2773225"/>
              <a:ext cx="36500" cy="10200"/>
            </a:xfrm>
            <a:custGeom>
              <a:avLst/>
              <a:gdLst/>
              <a:ahLst/>
              <a:cxnLst/>
              <a:rect l="l" t="t" r="r" b="b"/>
              <a:pathLst>
                <a:path w="1460" h="408" extrusionOk="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1992925" y="2710800"/>
              <a:ext cx="93525" cy="54725"/>
            </a:xfrm>
            <a:custGeom>
              <a:avLst/>
              <a:gdLst/>
              <a:ahLst/>
              <a:cxnLst/>
              <a:rect l="l" t="t" r="r" b="b"/>
              <a:pathLst>
                <a:path w="3741" h="2189" extrusionOk="0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2046050" y="2711350"/>
              <a:ext cx="31700" cy="16950"/>
            </a:xfrm>
            <a:custGeom>
              <a:avLst/>
              <a:gdLst/>
              <a:ahLst/>
              <a:cxnLst/>
              <a:rect l="l" t="t" r="r" b="b"/>
              <a:pathLst>
                <a:path w="1268" h="678" extrusionOk="0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1992925" y="2710800"/>
              <a:ext cx="93525" cy="26600"/>
            </a:xfrm>
            <a:custGeom>
              <a:avLst/>
              <a:gdLst/>
              <a:ahLst/>
              <a:cxnLst/>
              <a:rect l="l" t="t" r="r" b="b"/>
              <a:pathLst>
                <a:path w="3741" h="1064" extrusionOk="0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>
              <a:off x="2076075" y="2718275"/>
              <a:ext cx="67375" cy="62875"/>
            </a:xfrm>
            <a:custGeom>
              <a:avLst/>
              <a:gdLst/>
              <a:ahLst/>
              <a:cxnLst/>
              <a:rect l="l" t="t" r="r" b="b"/>
              <a:pathLst>
                <a:path w="2695" h="2515" extrusionOk="0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2083250" y="2718275"/>
              <a:ext cx="60300" cy="62075"/>
            </a:xfrm>
            <a:custGeom>
              <a:avLst/>
              <a:gdLst/>
              <a:ahLst/>
              <a:cxnLst/>
              <a:rect l="l" t="t" r="r" b="b"/>
              <a:pathLst>
                <a:path w="2412" h="2483" extrusionOk="0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>
              <a:off x="2125175" y="2721550"/>
              <a:ext cx="22375" cy="58450"/>
            </a:xfrm>
            <a:custGeom>
              <a:avLst/>
              <a:gdLst/>
              <a:ahLst/>
              <a:cxnLst/>
              <a:rect l="l" t="t" r="r" b="b"/>
              <a:pathLst>
                <a:path w="895" h="2338" extrusionOk="0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>
              <a:off x="2125375" y="2721400"/>
              <a:ext cx="20850" cy="57125"/>
            </a:xfrm>
            <a:custGeom>
              <a:avLst/>
              <a:gdLst/>
              <a:ahLst/>
              <a:cxnLst/>
              <a:rect l="l" t="t" r="r" b="b"/>
              <a:pathLst>
                <a:path w="834" h="2285" extrusionOk="0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9"/>
            <p:cNvSpPr/>
            <p:nvPr/>
          </p:nvSpPr>
          <p:spPr>
            <a:xfrm>
              <a:off x="1924975" y="2681725"/>
              <a:ext cx="16525" cy="16300"/>
            </a:xfrm>
            <a:custGeom>
              <a:avLst/>
              <a:gdLst/>
              <a:ahLst/>
              <a:cxnLst/>
              <a:rect l="l" t="t" r="r" b="b"/>
              <a:pathLst>
                <a:path w="661" h="652" extrusionOk="0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9"/>
            <p:cNvSpPr/>
            <p:nvPr/>
          </p:nvSpPr>
          <p:spPr>
            <a:xfrm>
              <a:off x="1925075" y="2681525"/>
              <a:ext cx="16125" cy="14875"/>
            </a:xfrm>
            <a:custGeom>
              <a:avLst/>
              <a:gdLst/>
              <a:ahLst/>
              <a:cxnLst/>
              <a:rect l="l" t="t" r="r" b="b"/>
              <a:pathLst>
                <a:path w="645" h="595" extrusionOk="0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>
              <a:off x="1960850" y="2687550"/>
              <a:ext cx="10375" cy="6825"/>
            </a:xfrm>
            <a:custGeom>
              <a:avLst/>
              <a:gdLst/>
              <a:ahLst/>
              <a:cxnLst/>
              <a:rect l="l" t="t" r="r" b="b"/>
              <a:pathLst>
                <a:path w="415" h="273" extrusionOk="0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1960850" y="2683425"/>
              <a:ext cx="10675" cy="9025"/>
            </a:xfrm>
            <a:custGeom>
              <a:avLst/>
              <a:gdLst/>
              <a:ahLst/>
              <a:cxnLst/>
              <a:rect l="l" t="t" r="r" b="b"/>
              <a:pathLst>
                <a:path w="427" h="361" extrusionOk="0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1975725" y="2700475"/>
              <a:ext cx="8225" cy="5400"/>
            </a:xfrm>
            <a:custGeom>
              <a:avLst/>
              <a:gdLst/>
              <a:ahLst/>
              <a:cxnLst/>
              <a:rect l="l" t="t" r="r" b="b"/>
              <a:pathLst>
                <a:path w="329" h="216" extrusionOk="0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1975725" y="2697400"/>
              <a:ext cx="8525" cy="7125"/>
            </a:xfrm>
            <a:custGeom>
              <a:avLst/>
              <a:gdLst/>
              <a:ahLst/>
              <a:cxnLst/>
              <a:rect l="l" t="t" r="r" b="b"/>
              <a:pathLst>
                <a:path w="341" h="285" extrusionOk="0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1991500" y="2693925"/>
              <a:ext cx="8225" cy="5475"/>
            </a:xfrm>
            <a:custGeom>
              <a:avLst/>
              <a:gdLst/>
              <a:ahLst/>
              <a:cxnLst/>
              <a:rect l="l" t="t" r="r" b="b"/>
              <a:pathLst>
                <a:path w="329" h="219" extrusionOk="0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>
              <a:off x="1991500" y="2690825"/>
              <a:ext cx="8425" cy="7125"/>
            </a:xfrm>
            <a:custGeom>
              <a:avLst/>
              <a:gdLst/>
              <a:ahLst/>
              <a:cxnLst/>
              <a:rect l="l" t="t" r="r" b="b"/>
              <a:pathLst>
                <a:path w="337" h="285" extrusionOk="0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1985050" y="2677825"/>
              <a:ext cx="10475" cy="6800"/>
            </a:xfrm>
            <a:custGeom>
              <a:avLst/>
              <a:gdLst/>
              <a:ahLst/>
              <a:cxnLst/>
              <a:rect l="l" t="t" r="r" b="b"/>
              <a:pathLst>
                <a:path w="419" h="272" extrusionOk="0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1985050" y="2673675"/>
              <a:ext cx="10675" cy="9025"/>
            </a:xfrm>
            <a:custGeom>
              <a:avLst/>
              <a:gdLst/>
              <a:ahLst/>
              <a:cxnLst/>
              <a:rect l="l" t="t" r="r" b="b"/>
              <a:pathLst>
                <a:path w="427" h="361" extrusionOk="0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9"/>
            <p:cNvSpPr/>
            <p:nvPr/>
          </p:nvSpPr>
          <p:spPr>
            <a:xfrm>
              <a:off x="1973450" y="2682425"/>
              <a:ext cx="10400" cy="6825"/>
            </a:xfrm>
            <a:custGeom>
              <a:avLst/>
              <a:gdLst/>
              <a:ahLst/>
              <a:cxnLst/>
              <a:rect l="l" t="t" r="r" b="b"/>
              <a:pathLst>
                <a:path w="416" h="273" extrusionOk="0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1973450" y="2678300"/>
              <a:ext cx="10600" cy="9000"/>
            </a:xfrm>
            <a:custGeom>
              <a:avLst/>
              <a:gdLst/>
              <a:ahLst/>
              <a:cxnLst/>
              <a:rect l="l" t="t" r="r" b="b"/>
              <a:pathLst>
                <a:path w="424" h="360" extrusionOk="0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1874325" y="257787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499;p21">
            <a:extLst>
              <a:ext uri="{FF2B5EF4-FFF2-40B4-BE49-F238E27FC236}">
                <a16:creationId xmlns:a16="http://schemas.microsoft.com/office/drawing/2014/main" id="{5BBA7AC3-2843-D64B-A846-D49314F6ED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5733" y="1369857"/>
            <a:ext cx="7084048" cy="3331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s" sz="1800" dirty="0">
                <a:latin typeface="Lato" panose="020F0502020204030203" pitchFamily="34" charset="0"/>
              </a:rPr>
              <a:t>Wekoslav Stefanovski, Head of Development @ Sourcico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sz="1800" dirty="0">
              <a:latin typeface="Lato" panose="020F050202020403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800" dirty="0">
                <a:latin typeface="Lato" panose="020F0502020204030203" pitchFamily="34" charset="0"/>
              </a:rPr>
              <a:t>Long and fruitful love/hate relationship with JavaScript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sz="1800" dirty="0">
              <a:latin typeface="Lato" panose="020F050202020403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800" dirty="0">
                <a:latin typeface="Lato" panose="020F0502020204030203" pitchFamily="34" charset="0"/>
              </a:rPr>
              <a:t>Loved TypeScript at first sight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sz="1800" dirty="0">
              <a:latin typeface="Lato" panose="020F050202020403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800" dirty="0">
                <a:latin typeface="Lato" panose="020F0502020204030203" pitchFamily="34" charset="0"/>
              </a:rPr>
              <a:t>Co-author of </a:t>
            </a:r>
            <a:r>
              <a:rPr lang="en-US" sz="1800" b="1" dirty="0">
                <a:latin typeface="Lato" panose="020F0502020204030203" pitchFamily="34" charset="0"/>
              </a:rPr>
              <a:t>The Typescript Workshop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800" dirty="0">
              <a:latin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00DF4-1CEE-7758-2F73-19A082DCC78C}"/>
              </a:ext>
            </a:extLst>
          </p:cNvPr>
          <p:cNvSpPr txBox="1"/>
          <p:nvPr/>
        </p:nvSpPr>
        <p:spPr>
          <a:xfrm>
            <a:off x="7973773" y="4790921"/>
            <a:ext cx="1204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  <p:extLst>
      <p:ext uri="{BB962C8B-B14F-4D97-AF65-F5344CB8AC3E}">
        <p14:creationId xmlns:p14="http://schemas.microsoft.com/office/powerpoint/2010/main" val="6237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40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40"/>
          <p:cNvSpPr txBox="1">
            <a:spLocks noGrp="1"/>
          </p:cNvSpPr>
          <p:nvPr>
            <p:ph type="title" idx="4294967295"/>
          </p:nvPr>
        </p:nvSpPr>
        <p:spPr>
          <a:xfrm rot="-5400000">
            <a:off x="-769316" y="664384"/>
            <a:ext cx="2194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Render Steps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24E91-CC09-4D68-A02A-BAEBDAE7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56480-8B63-2CE2-2A0D-ADE7282AAE20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41"/>
          <p:cNvSpPr txBox="1">
            <a:spLocks noGrp="1"/>
          </p:cNvSpPr>
          <p:nvPr>
            <p:ph type="title"/>
          </p:nvPr>
        </p:nvSpPr>
        <p:spPr>
          <a:xfrm>
            <a:off x="1299900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solidFill>
                  <a:srgbClr val="0F0F4B"/>
                </a:solidFill>
                <a:latin typeface="Bebas Neue" panose="020B0606020202050201" pitchFamily="34" charset="0"/>
              </a:rPr>
              <a:t>THE </a:t>
            </a:r>
            <a:r>
              <a:rPr lang="es" sz="5400" dirty="0">
                <a:solidFill>
                  <a:srgbClr val="753E93"/>
                </a:solidFill>
                <a:latin typeface="Bebas Neue" panose="020B0606020202050201" pitchFamily="34" charset="0"/>
              </a:rPr>
              <a:t>V8</a:t>
            </a:r>
            <a:r>
              <a:rPr lang="es" sz="5400" dirty="0">
                <a:solidFill>
                  <a:srgbClr val="0F0F4B"/>
                </a:solidFill>
                <a:latin typeface="Bebas Neue" panose="020B0606020202050201" pitchFamily="34" charset="0"/>
              </a:rPr>
              <a:t> ENGINE</a:t>
            </a:r>
            <a:endParaRPr sz="5400" dirty="0">
              <a:solidFill>
                <a:srgbClr val="0F0F4B"/>
              </a:solidFill>
              <a:latin typeface="Bebas Neue" panose="020B0606020202050201" pitchFamily="34" charset="0"/>
            </a:endParaRPr>
          </a:p>
        </p:txBody>
      </p:sp>
      <p:sp>
        <p:nvSpPr>
          <p:cNvPr id="2681" name="Google Shape;2681;p41"/>
          <p:cNvSpPr txBox="1">
            <a:spLocks noGrp="1"/>
          </p:cNvSpPr>
          <p:nvPr>
            <p:ph type="subTitle" idx="1"/>
          </p:nvPr>
        </p:nvSpPr>
        <p:spPr>
          <a:xfrm>
            <a:off x="711323" y="3435748"/>
            <a:ext cx="5042939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Lato" panose="020F0502020204030203" pitchFamily="34" charset="0"/>
              </a:rPr>
              <a:t>The beating heart of </a:t>
            </a:r>
            <a:r>
              <a:rPr lang="en-US" sz="1800" dirty="0">
                <a:latin typeface="Lato" panose="020F0502020204030203" pitchFamily="34" charset="0"/>
              </a:rPr>
              <a:t>G</a:t>
            </a:r>
            <a:r>
              <a:rPr lang="es" sz="1800" dirty="0">
                <a:latin typeface="Lato" panose="020F0502020204030203" pitchFamily="34" charset="0"/>
              </a:rPr>
              <a:t>oogle Chrome and </a:t>
            </a:r>
            <a:r>
              <a:rPr lang="en-US" sz="1800" dirty="0">
                <a:latin typeface="Lato" panose="020F0502020204030203" pitchFamily="34" charset="0"/>
              </a:rPr>
              <a:t>N</a:t>
            </a:r>
            <a:r>
              <a:rPr lang="es" sz="1800" dirty="0">
                <a:latin typeface="Lato" panose="020F0502020204030203" pitchFamily="34" charset="0"/>
              </a:rPr>
              <a:t>ode.js</a:t>
            </a:r>
            <a:endParaRPr sz="1800" dirty="0">
              <a:latin typeface="Lato" panose="020F0502020204030203" pitchFamily="34" charset="0"/>
            </a:endParaRPr>
          </a:p>
        </p:txBody>
      </p:sp>
      <p:grpSp>
        <p:nvGrpSpPr>
          <p:cNvPr id="2682" name="Google Shape;2682;p41"/>
          <p:cNvGrpSpPr/>
          <p:nvPr/>
        </p:nvGrpSpPr>
        <p:grpSpPr>
          <a:xfrm rot="-8839275">
            <a:off x="4902440" y="1497307"/>
            <a:ext cx="561354" cy="670913"/>
            <a:chOff x="1286350" y="1839150"/>
            <a:chExt cx="137875" cy="164775"/>
          </a:xfrm>
        </p:grpSpPr>
        <p:sp>
          <p:nvSpPr>
            <p:cNvPr id="2683" name="Google Shape;2683;p41"/>
            <p:cNvSpPr/>
            <p:nvPr/>
          </p:nvSpPr>
          <p:spPr>
            <a:xfrm>
              <a:off x="1286350" y="1887900"/>
              <a:ext cx="105475" cy="116025"/>
            </a:xfrm>
            <a:custGeom>
              <a:avLst/>
              <a:gdLst/>
              <a:ahLst/>
              <a:cxnLst/>
              <a:rect l="l" t="t" r="r" b="b"/>
              <a:pathLst>
                <a:path w="4219" h="4641" extrusionOk="0">
                  <a:moveTo>
                    <a:pt x="3227" y="1"/>
                  </a:moveTo>
                  <a:cubicBezTo>
                    <a:pt x="3081" y="1"/>
                    <a:pt x="2949" y="52"/>
                    <a:pt x="2861" y="155"/>
                  </a:cubicBezTo>
                  <a:lnTo>
                    <a:pt x="860" y="2894"/>
                  </a:lnTo>
                  <a:cubicBezTo>
                    <a:pt x="842" y="2922"/>
                    <a:pt x="868" y="2957"/>
                    <a:pt x="903" y="2957"/>
                  </a:cubicBezTo>
                  <a:cubicBezTo>
                    <a:pt x="907" y="2957"/>
                    <a:pt x="912" y="2957"/>
                    <a:pt x="918" y="2955"/>
                  </a:cubicBezTo>
                  <a:lnTo>
                    <a:pt x="1090" y="2861"/>
                  </a:lnTo>
                  <a:lnTo>
                    <a:pt x="15" y="4579"/>
                  </a:lnTo>
                  <a:cubicBezTo>
                    <a:pt x="0" y="4610"/>
                    <a:pt x="21" y="4640"/>
                    <a:pt x="48" y="4640"/>
                  </a:cubicBezTo>
                  <a:cubicBezTo>
                    <a:pt x="58" y="4640"/>
                    <a:pt x="68" y="4637"/>
                    <a:pt x="77" y="4628"/>
                  </a:cubicBezTo>
                  <a:lnTo>
                    <a:pt x="2484" y="2496"/>
                  </a:lnTo>
                  <a:lnTo>
                    <a:pt x="2459" y="2660"/>
                  </a:lnTo>
                  <a:cubicBezTo>
                    <a:pt x="2456" y="2686"/>
                    <a:pt x="2478" y="2704"/>
                    <a:pt x="2499" y="2704"/>
                  </a:cubicBezTo>
                  <a:cubicBezTo>
                    <a:pt x="2508" y="2704"/>
                    <a:pt x="2517" y="2700"/>
                    <a:pt x="2525" y="2693"/>
                  </a:cubicBezTo>
                  <a:lnTo>
                    <a:pt x="4022" y="1159"/>
                  </a:lnTo>
                  <a:cubicBezTo>
                    <a:pt x="4218" y="938"/>
                    <a:pt x="4128" y="540"/>
                    <a:pt x="3833" y="282"/>
                  </a:cubicBezTo>
                  <a:lnTo>
                    <a:pt x="3755" y="216"/>
                  </a:lnTo>
                  <a:cubicBezTo>
                    <a:pt x="3594" y="73"/>
                    <a:pt x="3401" y="1"/>
                    <a:pt x="3227" y="1"/>
                  </a:cubicBezTo>
                  <a:close/>
                </a:path>
              </a:pathLst>
            </a:custGeom>
            <a:solidFill>
              <a:srgbClr val="0F0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1"/>
            <p:cNvSpPr/>
            <p:nvPr/>
          </p:nvSpPr>
          <p:spPr>
            <a:xfrm>
              <a:off x="1295975" y="1892950"/>
              <a:ext cx="90625" cy="99800"/>
            </a:xfrm>
            <a:custGeom>
              <a:avLst/>
              <a:gdLst/>
              <a:ahLst/>
              <a:cxnLst/>
              <a:rect l="l" t="t" r="r" b="b"/>
              <a:pathLst>
                <a:path w="3625" h="3992" extrusionOk="0">
                  <a:moveTo>
                    <a:pt x="2865" y="0"/>
                  </a:moveTo>
                  <a:cubicBezTo>
                    <a:pt x="2735" y="0"/>
                    <a:pt x="2613" y="47"/>
                    <a:pt x="2529" y="141"/>
                  </a:cubicBezTo>
                  <a:lnTo>
                    <a:pt x="779" y="2511"/>
                  </a:lnTo>
                  <a:cubicBezTo>
                    <a:pt x="760" y="2533"/>
                    <a:pt x="775" y="2560"/>
                    <a:pt x="799" y="2560"/>
                  </a:cubicBezTo>
                  <a:cubicBezTo>
                    <a:pt x="807" y="2560"/>
                    <a:pt x="815" y="2558"/>
                    <a:pt x="824" y="2552"/>
                  </a:cubicBezTo>
                  <a:lnTo>
                    <a:pt x="963" y="2474"/>
                  </a:lnTo>
                  <a:lnTo>
                    <a:pt x="963" y="2474"/>
                  </a:lnTo>
                  <a:lnTo>
                    <a:pt x="16" y="3942"/>
                  </a:lnTo>
                  <a:cubicBezTo>
                    <a:pt x="0" y="3965"/>
                    <a:pt x="21" y="3991"/>
                    <a:pt x="44" y="3991"/>
                  </a:cubicBezTo>
                  <a:cubicBezTo>
                    <a:pt x="51" y="3991"/>
                    <a:pt x="58" y="3989"/>
                    <a:pt x="65" y="3983"/>
                  </a:cubicBezTo>
                  <a:lnTo>
                    <a:pt x="2132" y="2109"/>
                  </a:lnTo>
                  <a:lnTo>
                    <a:pt x="2107" y="2245"/>
                  </a:lnTo>
                  <a:cubicBezTo>
                    <a:pt x="2102" y="2270"/>
                    <a:pt x="2118" y="2287"/>
                    <a:pt x="2136" y="2287"/>
                  </a:cubicBezTo>
                  <a:cubicBezTo>
                    <a:pt x="2145" y="2287"/>
                    <a:pt x="2154" y="2283"/>
                    <a:pt x="2160" y="2273"/>
                  </a:cubicBezTo>
                  <a:lnTo>
                    <a:pt x="3452" y="937"/>
                  </a:lnTo>
                  <a:cubicBezTo>
                    <a:pt x="3624" y="740"/>
                    <a:pt x="3567" y="412"/>
                    <a:pt x="3329" y="207"/>
                  </a:cubicBezTo>
                  <a:lnTo>
                    <a:pt x="3268" y="158"/>
                  </a:lnTo>
                  <a:cubicBezTo>
                    <a:pt x="3148" y="52"/>
                    <a:pt x="3002" y="0"/>
                    <a:pt x="2865" y="0"/>
                  </a:cubicBezTo>
                  <a:close/>
                </a:path>
              </a:pathLst>
            </a:custGeom>
            <a:solidFill>
              <a:srgbClr val="412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1"/>
            <p:cNvSpPr/>
            <p:nvPr/>
          </p:nvSpPr>
          <p:spPr>
            <a:xfrm>
              <a:off x="1320150" y="1899225"/>
              <a:ext cx="59075" cy="65950"/>
            </a:xfrm>
            <a:custGeom>
              <a:avLst/>
              <a:gdLst/>
              <a:ahLst/>
              <a:cxnLst/>
              <a:rect l="l" t="t" r="r" b="b"/>
              <a:pathLst>
                <a:path w="2363" h="2638" extrusionOk="0">
                  <a:moveTo>
                    <a:pt x="496" y="1649"/>
                  </a:moveTo>
                  <a:lnTo>
                    <a:pt x="1616" y="128"/>
                  </a:lnTo>
                  <a:cubicBezTo>
                    <a:pt x="1722" y="1"/>
                    <a:pt x="1948" y="13"/>
                    <a:pt x="2112" y="157"/>
                  </a:cubicBezTo>
                  <a:lnTo>
                    <a:pt x="2153" y="194"/>
                  </a:lnTo>
                  <a:cubicBezTo>
                    <a:pt x="2317" y="337"/>
                    <a:pt x="2362" y="559"/>
                    <a:pt x="2251" y="682"/>
                  </a:cubicBezTo>
                  <a:lnTo>
                    <a:pt x="1419" y="1539"/>
                  </a:lnTo>
                  <a:cubicBezTo>
                    <a:pt x="1407" y="1551"/>
                    <a:pt x="1374" y="1543"/>
                    <a:pt x="1378" y="1518"/>
                  </a:cubicBezTo>
                  <a:lnTo>
                    <a:pt x="1390" y="1436"/>
                  </a:lnTo>
                  <a:lnTo>
                    <a:pt x="58" y="2617"/>
                  </a:lnTo>
                  <a:cubicBezTo>
                    <a:pt x="37" y="2638"/>
                    <a:pt x="0" y="2613"/>
                    <a:pt x="21" y="2588"/>
                  </a:cubicBezTo>
                  <a:lnTo>
                    <a:pt x="615" y="1645"/>
                  </a:lnTo>
                  <a:lnTo>
                    <a:pt x="533" y="1690"/>
                  </a:lnTo>
                  <a:cubicBezTo>
                    <a:pt x="509" y="1703"/>
                    <a:pt x="484" y="1670"/>
                    <a:pt x="496" y="1649"/>
                  </a:cubicBezTo>
                  <a:close/>
                </a:path>
              </a:pathLst>
            </a:custGeom>
            <a:solidFill>
              <a:srgbClr val="753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1"/>
            <p:cNvSpPr/>
            <p:nvPr/>
          </p:nvSpPr>
          <p:spPr>
            <a:xfrm>
              <a:off x="1332425" y="1900250"/>
              <a:ext cx="44625" cy="41100"/>
            </a:xfrm>
            <a:custGeom>
              <a:avLst/>
              <a:gdLst/>
              <a:ahLst/>
              <a:cxnLst/>
              <a:rect l="l" t="t" r="r" b="b"/>
              <a:pathLst>
                <a:path w="1785" h="1644" extrusionOk="0">
                  <a:moveTo>
                    <a:pt x="1333" y="1"/>
                  </a:moveTo>
                  <a:cubicBezTo>
                    <a:pt x="1250" y="1"/>
                    <a:pt x="1174" y="30"/>
                    <a:pt x="1125" y="87"/>
                  </a:cubicBezTo>
                  <a:lnTo>
                    <a:pt x="18" y="1592"/>
                  </a:lnTo>
                  <a:cubicBezTo>
                    <a:pt x="0" y="1616"/>
                    <a:pt x="18" y="1644"/>
                    <a:pt x="42" y="1644"/>
                  </a:cubicBezTo>
                  <a:cubicBezTo>
                    <a:pt x="46" y="1644"/>
                    <a:pt x="50" y="1643"/>
                    <a:pt x="55" y="1641"/>
                  </a:cubicBezTo>
                  <a:lnTo>
                    <a:pt x="108" y="1608"/>
                  </a:lnTo>
                  <a:lnTo>
                    <a:pt x="1174" y="165"/>
                  </a:lnTo>
                  <a:cubicBezTo>
                    <a:pt x="1225" y="105"/>
                    <a:pt x="1300" y="76"/>
                    <a:pt x="1382" y="76"/>
                  </a:cubicBezTo>
                  <a:cubicBezTo>
                    <a:pt x="1479" y="76"/>
                    <a:pt x="1586" y="116"/>
                    <a:pt x="1674" y="194"/>
                  </a:cubicBezTo>
                  <a:lnTo>
                    <a:pt x="1715" y="231"/>
                  </a:lnTo>
                  <a:cubicBezTo>
                    <a:pt x="1744" y="255"/>
                    <a:pt x="1764" y="280"/>
                    <a:pt x="1785" y="313"/>
                  </a:cubicBezTo>
                  <a:cubicBezTo>
                    <a:pt x="1760" y="255"/>
                    <a:pt x="1719" y="198"/>
                    <a:pt x="1662" y="153"/>
                  </a:cubicBezTo>
                  <a:lnTo>
                    <a:pt x="1621" y="116"/>
                  </a:lnTo>
                  <a:cubicBezTo>
                    <a:pt x="1533" y="39"/>
                    <a:pt x="1428" y="1"/>
                    <a:pt x="1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1"/>
            <p:cNvSpPr/>
            <p:nvPr/>
          </p:nvSpPr>
          <p:spPr>
            <a:xfrm>
              <a:off x="1320325" y="1942300"/>
              <a:ext cx="16350" cy="22400"/>
            </a:xfrm>
            <a:custGeom>
              <a:avLst/>
              <a:gdLst/>
              <a:ahLst/>
              <a:cxnLst/>
              <a:rect l="l" t="t" r="r" b="b"/>
              <a:pathLst>
                <a:path w="654" h="896" extrusionOk="0">
                  <a:moveTo>
                    <a:pt x="653" y="0"/>
                  </a:moveTo>
                  <a:lnTo>
                    <a:pt x="506" y="74"/>
                  </a:lnTo>
                  <a:lnTo>
                    <a:pt x="14" y="853"/>
                  </a:lnTo>
                  <a:cubicBezTo>
                    <a:pt x="1" y="875"/>
                    <a:pt x="18" y="895"/>
                    <a:pt x="38" y="895"/>
                  </a:cubicBezTo>
                  <a:cubicBezTo>
                    <a:pt x="43" y="895"/>
                    <a:pt x="49" y="894"/>
                    <a:pt x="55" y="890"/>
                  </a:cubicBezTo>
                  <a:lnTo>
                    <a:pt x="141" y="812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1"/>
            <p:cNvSpPr/>
            <p:nvPr/>
          </p:nvSpPr>
          <p:spPr>
            <a:xfrm>
              <a:off x="1358675" y="1891925"/>
              <a:ext cx="28025" cy="24650"/>
            </a:xfrm>
            <a:custGeom>
              <a:avLst/>
              <a:gdLst/>
              <a:ahLst/>
              <a:cxnLst/>
              <a:rect l="l" t="t" r="r" b="b"/>
              <a:pathLst>
                <a:path w="1121" h="986" extrusionOk="0">
                  <a:moveTo>
                    <a:pt x="528" y="1"/>
                  </a:moveTo>
                  <a:cubicBezTo>
                    <a:pt x="371" y="1"/>
                    <a:pt x="217" y="73"/>
                    <a:pt x="116" y="211"/>
                  </a:cubicBezTo>
                  <a:lnTo>
                    <a:pt x="30" y="326"/>
                  </a:lnTo>
                  <a:cubicBezTo>
                    <a:pt x="1" y="363"/>
                    <a:pt x="9" y="408"/>
                    <a:pt x="42" y="436"/>
                  </a:cubicBezTo>
                  <a:lnTo>
                    <a:pt x="751" y="970"/>
                  </a:lnTo>
                  <a:cubicBezTo>
                    <a:pt x="767" y="980"/>
                    <a:pt x="784" y="985"/>
                    <a:pt x="800" y="985"/>
                  </a:cubicBezTo>
                  <a:cubicBezTo>
                    <a:pt x="822" y="985"/>
                    <a:pt x="844" y="975"/>
                    <a:pt x="858" y="953"/>
                  </a:cubicBezTo>
                  <a:lnTo>
                    <a:pt x="944" y="834"/>
                  </a:lnTo>
                  <a:cubicBezTo>
                    <a:pt x="1120" y="605"/>
                    <a:pt x="1075" y="281"/>
                    <a:pt x="842" y="108"/>
                  </a:cubicBezTo>
                  <a:cubicBezTo>
                    <a:pt x="747" y="36"/>
                    <a:pt x="637" y="1"/>
                    <a:pt x="52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1"/>
            <p:cNvSpPr/>
            <p:nvPr/>
          </p:nvSpPr>
          <p:spPr>
            <a:xfrm>
              <a:off x="1358800" y="1897900"/>
              <a:ext cx="23700" cy="18175"/>
            </a:xfrm>
            <a:custGeom>
              <a:avLst/>
              <a:gdLst/>
              <a:ahLst/>
              <a:cxnLst/>
              <a:rect l="l" t="t" r="r" b="b"/>
              <a:pathLst>
                <a:path w="948" h="727" extrusionOk="0">
                  <a:moveTo>
                    <a:pt x="75" y="0"/>
                  </a:moveTo>
                  <a:cubicBezTo>
                    <a:pt x="56" y="0"/>
                    <a:pt x="37" y="8"/>
                    <a:pt x="25" y="25"/>
                  </a:cubicBezTo>
                  <a:cubicBezTo>
                    <a:pt x="0" y="58"/>
                    <a:pt x="8" y="99"/>
                    <a:pt x="37" y="120"/>
                  </a:cubicBezTo>
                  <a:lnTo>
                    <a:pt x="832" y="714"/>
                  </a:lnTo>
                  <a:cubicBezTo>
                    <a:pt x="842" y="722"/>
                    <a:pt x="855" y="727"/>
                    <a:pt x="868" y="727"/>
                  </a:cubicBezTo>
                  <a:cubicBezTo>
                    <a:pt x="887" y="727"/>
                    <a:pt x="908" y="717"/>
                    <a:pt x="923" y="698"/>
                  </a:cubicBezTo>
                  <a:cubicBezTo>
                    <a:pt x="947" y="669"/>
                    <a:pt x="939" y="628"/>
                    <a:pt x="910" y="608"/>
                  </a:cubicBezTo>
                  <a:lnTo>
                    <a:pt x="115" y="13"/>
                  </a:lnTo>
                  <a:cubicBezTo>
                    <a:pt x="103" y="4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1"/>
            <p:cNvSpPr/>
            <p:nvPr/>
          </p:nvSpPr>
          <p:spPr>
            <a:xfrm>
              <a:off x="1365550" y="1847050"/>
              <a:ext cx="56000" cy="60200"/>
            </a:xfrm>
            <a:custGeom>
              <a:avLst/>
              <a:gdLst/>
              <a:ahLst/>
              <a:cxnLst/>
              <a:rect l="l" t="t" r="r" b="b"/>
              <a:pathLst>
                <a:path w="2240" h="2408" extrusionOk="0">
                  <a:moveTo>
                    <a:pt x="1264" y="1"/>
                  </a:moveTo>
                  <a:lnTo>
                    <a:pt x="1" y="1674"/>
                  </a:lnTo>
                  <a:lnTo>
                    <a:pt x="977" y="2408"/>
                  </a:lnTo>
                  <a:lnTo>
                    <a:pt x="2240" y="735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1"/>
            <p:cNvSpPr/>
            <p:nvPr/>
          </p:nvSpPr>
          <p:spPr>
            <a:xfrm>
              <a:off x="1397125" y="1839150"/>
              <a:ext cx="27100" cy="26375"/>
            </a:xfrm>
            <a:custGeom>
              <a:avLst/>
              <a:gdLst/>
              <a:ahLst/>
              <a:cxnLst/>
              <a:rect l="l" t="t" r="r" b="b"/>
              <a:pathLst>
                <a:path w="1084" h="1055" extrusionOk="0">
                  <a:moveTo>
                    <a:pt x="833" y="1"/>
                  </a:moveTo>
                  <a:cubicBezTo>
                    <a:pt x="776" y="1"/>
                    <a:pt x="735" y="26"/>
                    <a:pt x="735" y="26"/>
                  </a:cubicBezTo>
                  <a:lnTo>
                    <a:pt x="1" y="317"/>
                  </a:lnTo>
                  <a:lnTo>
                    <a:pt x="489" y="686"/>
                  </a:lnTo>
                  <a:lnTo>
                    <a:pt x="977" y="1055"/>
                  </a:lnTo>
                  <a:lnTo>
                    <a:pt x="1055" y="263"/>
                  </a:lnTo>
                  <a:cubicBezTo>
                    <a:pt x="1055" y="263"/>
                    <a:pt x="1083" y="140"/>
                    <a:pt x="964" y="50"/>
                  </a:cubicBezTo>
                  <a:cubicBezTo>
                    <a:pt x="918" y="12"/>
                    <a:pt x="872" y="1"/>
                    <a:pt x="83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1"/>
            <p:cNvSpPr/>
            <p:nvPr/>
          </p:nvSpPr>
          <p:spPr>
            <a:xfrm>
              <a:off x="1362175" y="1886175"/>
              <a:ext cx="31175" cy="23900"/>
            </a:xfrm>
            <a:custGeom>
              <a:avLst/>
              <a:gdLst/>
              <a:ahLst/>
              <a:cxnLst/>
              <a:rect l="l" t="t" r="r" b="b"/>
              <a:pathLst>
                <a:path w="1247" h="956" extrusionOk="0">
                  <a:moveTo>
                    <a:pt x="88" y="0"/>
                  </a:moveTo>
                  <a:cubicBezTo>
                    <a:pt x="66" y="0"/>
                    <a:pt x="42" y="11"/>
                    <a:pt x="25" y="31"/>
                  </a:cubicBezTo>
                  <a:cubicBezTo>
                    <a:pt x="0" y="60"/>
                    <a:pt x="13" y="105"/>
                    <a:pt x="41" y="133"/>
                  </a:cubicBezTo>
                  <a:lnTo>
                    <a:pt x="1120" y="941"/>
                  </a:lnTo>
                  <a:cubicBezTo>
                    <a:pt x="1131" y="951"/>
                    <a:pt x="1145" y="955"/>
                    <a:pt x="1159" y="955"/>
                  </a:cubicBezTo>
                  <a:cubicBezTo>
                    <a:pt x="1182" y="955"/>
                    <a:pt x="1205" y="945"/>
                    <a:pt x="1222" y="925"/>
                  </a:cubicBezTo>
                  <a:cubicBezTo>
                    <a:pt x="1247" y="892"/>
                    <a:pt x="1243" y="843"/>
                    <a:pt x="1206" y="822"/>
                  </a:cubicBezTo>
                  <a:lnTo>
                    <a:pt x="128" y="14"/>
                  </a:lnTo>
                  <a:cubicBezTo>
                    <a:pt x="116" y="5"/>
                    <a:pt x="102" y="0"/>
                    <a:pt x="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1"/>
            <p:cNvSpPr/>
            <p:nvPr/>
          </p:nvSpPr>
          <p:spPr>
            <a:xfrm>
              <a:off x="1385750" y="1860625"/>
              <a:ext cx="24225" cy="21450"/>
            </a:xfrm>
            <a:custGeom>
              <a:avLst/>
              <a:gdLst/>
              <a:ahLst/>
              <a:cxnLst/>
              <a:rect l="l" t="t" r="r" b="b"/>
              <a:pathLst>
                <a:path w="969" h="858" extrusionOk="0">
                  <a:moveTo>
                    <a:pt x="482" y="1"/>
                  </a:moveTo>
                  <a:cubicBezTo>
                    <a:pt x="354" y="1"/>
                    <a:pt x="228" y="59"/>
                    <a:pt x="144" y="171"/>
                  </a:cubicBezTo>
                  <a:cubicBezTo>
                    <a:pt x="1" y="360"/>
                    <a:pt x="37" y="626"/>
                    <a:pt x="226" y="770"/>
                  </a:cubicBezTo>
                  <a:cubicBezTo>
                    <a:pt x="304" y="829"/>
                    <a:pt x="394" y="857"/>
                    <a:pt x="484" y="857"/>
                  </a:cubicBezTo>
                  <a:cubicBezTo>
                    <a:pt x="613" y="857"/>
                    <a:pt x="740" y="799"/>
                    <a:pt x="825" y="688"/>
                  </a:cubicBezTo>
                  <a:cubicBezTo>
                    <a:pt x="968" y="499"/>
                    <a:pt x="935" y="233"/>
                    <a:pt x="743" y="89"/>
                  </a:cubicBezTo>
                  <a:cubicBezTo>
                    <a:pt x="664" y="30"/>
                    <a:pt x="573" y="1"/>
                    <a:pt x="48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1"/>
            <p:cNvSpPr/>
            <p:nvPr/>
          </p:nvSpPr>
          <p:spPr>
            <a:xfrm>
              <a:off x="1369150" y="1881400"/>
              <a:ext cx="26375" cy="21050"/>
            </a:xfrm>
            <a:custGeom>
              <a:avLst/>
              <a:gdLst/>
              <a:ahLst/>
              <a:cxnLst/>
              <a:rect l="l" t="t" r="r" b="b"/>
              <a:pathLst>
                <a:path w="1055" h="842" extrusionOk="0">
                  <a:moveTo>
                    <a:pt x="78" y="0"/>
                  </a:moveTo>
                  <a:lnTo>
                    <a:pt x="0" y="107"/>
                  </a:lnTo>
                  <a:lnTo>
                    <a:pt x="972" y="841"/>
                  </a:lnTo>
                  <a:lnTo>
                    <a:pt x="1054" y="73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1"/>
            <p:cNvSpPr/>
            <p:nvPr/>
          </p:nvSpPr>
          <p:spPr>
            <a:xfrm>
              <a:off x="1346600" y="1865400"/>
              <a:ext cx="36600" cy="20850"/>
            </a:xfrm>
            <a:custGeom>
              <a:avLst/>
              <a:gdLst/>
              <a:ahLst/>
              <a:cxnLst/>
              <a:rect l="l" t="t" r="r" b="b"/>
              <a:pathLst>
                <a:path w="1464" h="834" extrusionOk="0">
                  <a:moveTo>
                    <a:pt x="1464" y="1"/>
                  </a:moveTo>
                  <a:lnTo>
                    <a:pt x="709" y="83"/>
                  </a:lnTo>
                  <a:cubicBezTo>
                    <a:pt x="709" y="83"/>
                    <a:pt x="562" y="91"/>
                    <a:pt x="451" y="234"/>
                  </a:cubicBezTo>
                  <a:lnTo>
                    <a:pt x="0" y="833"/>
                  </a:lnTo>
                  <a:lnTo>
                    <a:pt x="0" y="833"/>
                  </a:lnTo>
                  <a:lnTo>
                    <a:pt x="660" y="649"/>
                  </a:lnTo>
                  <a:cubicBezTo>
                    <a:pt x="660" y="649"/>
                    <a:pt x="680" y="644"/>
                    <a:pt x="711" y="644"/>
                  </a:cubicBezTo>
                  <a:cubicBezTo>
                    <a:pt x="761" y="644"/>
                    <a:pt x="840" y="656"/>
                    <a:pt x="923" y="718"/>
                  </a:cubicBezTo>
                  <a:lnTo>
                    <a:pt x="1464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1"/>
            <p:cNvSpPr/>
            <p:nvPr/>
          </p:nvSpPr>
          <p:spPr>
            <a:xfrm>
              <a:off x="1345775" y="1867450"/>
              <a:ext cx="19400" cy="23200"/>
            </a:xfrm>
            <a:custGeom>
              <a:avLst/>
              <a:gdLst/>
              <a:ahLst/>
              <a:cxnLst/>
              <a:rect l="l" t="t" r="r" b="b"/>
              <a:pathLst>
                <a:path w="776" h="928" extrusionOk="0">
                  <a:moveTo>
                    <a:pt x="775" y="1"/>
                  </a:moveTo>
                  <a:lnTo>
                    <a:pt x="775" y="1"/>
                  </a:lnTo>
                  <a:cubicBezTo>
                    <a:pt x="591" y="21"/>
                    <a:pt x="505" y="136"/>
                    <a:pt x="505" y="136"/>
                  </a:cubicBezTo>
                  <a:lnTo>
                    <a:pt x="45" y="743"/>
                  </a:lnTo>
                  <a:cubicBezTo>
                    <a:pt x="0" y="800"/>
                    <a:pt x="17" y="882"/>
                    <a:pt x="74" y="927"/>
                  </a:cubicBezTo>
                  <a:lnTo>
                    <a:pt x="7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1"/>
            <p:cNvSpPr/>
            <p:nvPr/>
          </p:nvSpPr>
          <p:spPr>
            <a:xfrm>
              <a:off x="1362775" y="1866125"/>
              <a:ext cx="13675" cy="15800"/>
            </a:xfrm>
            <a:custGeom>
              <a:avLst/>
              <a:gdLst/>
              <a:ahLst/>
              <a:cxnLst/>
              <a:rect l="l" t="t" r="r" b="b"/>
              <a:pathLst>
                <a:path w="547" h="632" extrusionOk="0">
                  <a:moveTo>
                    <a:pt x="546" y="0"/>
                  </a:moveTo>
                  <a:lnTo>
                    <a:pt x="468" y="13"/>
                  </a:lnTo>
                  <a:lnTo>
                    <a:pt x="1" y="632"/>
                  </a:lnTo>
                  <a:lnTo>
                    <a:pt x="1" y="632"/>
                  </a:lnTo>
                  <a:lnTo>
                    <a:pt x="17" y="628"/>
                  </a:lnTo>
                  <a:cubicBezTo>
                    <a:pt x="17" y="628"/>
                    <a:pt x="42" y="620"/>
                    <a:pt x="79" y="620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1"/>
            <p:cNvSpPr/>
            <p:nvPr/>
          </p:nvSpPr>
          <p:spPr>
            <a:xfrm>
              <a:off x="1393950" y="1883850"/>
              <a:ext cx="17550" cy="41050"/>
            </a:xfrm>
            <a:custGeom>
              <a:avLst/>
              <a:gdLst/>
              <a:ahLst/>
              <a:cxnLst/>
              <a:rect l="l" t="t" r="r" b="b"/>
              <a:pathLst>
                <a:path w="702" h="1642" extrusionOk="0">
                  <a:moveTo>
                    <a:pt x="546" y="1"/>
                  </a:moveTo>
                  <a:lnTo>
                    <a:pt x="1" y="723"/>
                  </a:lnTo>
                  <a:cubicBezTo>
                    <a:pt x="140" y="821"/>
                    <a:pt x="140" y="952"/>
                    <a:pt x="140" y="952"/>
                  </a:cubicBezTo>
                  <a:lnTo>
                    <a:pt x="144" y="1641"/>
                  </a:lnTo>
                  <a:lnTo>
                    <a:pt x="595" y="1038"/>
                  </a:lnTo>
                  <a:cubicBezTo>
                    <a:pt x="702" y="895"/>
                    <a:pt x="673" y="747"/>
                    <a:pt x="673" y="74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1"/>
            <p:cNvSpPr/>
            <p:nvPr/>
          </p:nvSpPr>
          <p:spPr>
            <a:xfrm>
              <a:off x="1393225" y="1901900"/>
              <a:ext cx="18175" cy="23875"/>
            </a:xfrm>
            <a:custGeom>
              <a:avLst/>
              <a:gdLst/>
              <a:ahLst/>
              <a:cxnLst/>
              <a:rect l="l" t="t" r="r" b="b"/>
              <a:pathLst>
                <a:path w="727" h="955" extrusionOk="0">
                  <a:moveTo>
                    <a:pt x="702" y="1"/>
                  </a:moveTo>
                  <a:lnTo>
                    <a:pt x="1" y="927"/>
                  </a:lnTo>
                  <a:cubicBezTo>
                    <a:pt x="23" y="946"/>
                    <a:pt x="51" y="955"/>
                    <a:pt x="79" y="955"/>
                  </a:cubicBezTo>
                  <a:cubicBezTo>
                    <a:pt x="120" y="955"/>
                    <a:pt x="161" y="936"/>
                    <a:pt x="185" y="903"/>
                  </a:cubicBezTo>
                  <a:lnTo>
                    <a:pt x="641" y="296"/>
                  </a:lnTo>
                  <a:cubicBezTo>
                    <a:pt x="641" y="296"/>
                    <a:pt x="727" y="181"/>
                    <a:pt x="70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1"/>
            <p:cNvSpPr/>
            <p:nvPr/>
          </p:nvSpPr>
          <p:spPr>
            <a:xfrm>
              <a:off x="1397125" y="1890625"/>
              <a:ext cx="12025" cy="17350"/>
            </a:xfrm>
            <a:custGeom>
              <a:avLst/>
              <a:gdLst/>
              <a:ahLst/>
              <a:cxnLst/>
              <a:rect l="l" t="t" r="r" b="b"/>
              <a:pathLst>
                <a:path w="481" h="694" extrusionOk="0">
                  <a:moveTo>
                    <a:pt x="468" y="0"/>
                  </a:moveTo>
                  <a:lnTo>
                    <a:pt x="1" y="620"/>
                  </a:lnTo>
                  <a:cubicBezTo>
                    <a:pt x="13" y="657"/>
                    <a:pt x="13" y="681"/>
                    <a:pt x="13" y="681"/>
                  </a:cubicBezTo>
                  <a:lnTo>
                    <a:pt x="13" y="693"/>
                  </a:lnTo>
                  <a:lnTo>
                    <a:pt x="480" y="7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1"/>
            <p:cNvSpPr/>
            <p:nvPr/>
          </p:nvSpPr>
          <p:spPr>
            <a:xfrm>
              <a:off x="1388725" y="1862800"/>
              <a:ext cx="18475" cy="17050"/>
            </a:xfrm>
            <a:custGeom>
              <a:avLst/>
              <a:gdLst/>
              <a:ahLst/>
              <a:cxnLst/>
              <a:rect l="l" t="t" r="r" b="b"/>
              <a:pathLst>
                <a:path w="739" h="682" extrusionOk="0">
                  <a:moveTo>
                    <a:pt x="368" y="1"/>
                  </a:moveTo>
                  <a:cubicBezTo>
                    <a:pt x="241" y="1"/>
                    <a:pt x="115" y="72"/>
                    <a:pt x="54" y="203"/>
                  </a:cubicBezTo>
                  <a:cubicBezTo>
                    <a:pt x="0" y="330"/>
                    <a:pt x="25" y="478"/>
                    <a:pt x="119" y="576"/>
                  </a:cubicBezTo>
                  <a:cubicBezTo>
                    <a:pt x="186" y="647"/>
                    <a:pt x="275" y="681"/>
                    <a:pt x="363" y="681"/>
                  </a:cubicBezTo>
                  <a:cubicBezTo>
                    <a:pt x="479" y="681"/>
                    <a:pt x="595" y="621"/>
                    <a:pt x="661" y="507"/>
                  </a:cubicBezTo>
                  <a:cubicBezTo>
                    <a:pt x="739" y="371"/>
                    <a:pt x="706" y="191"/>
                    <a:pt x="583" y="80"/>
                  </a:cubicBezTo>
                  <a:cubicBezTo>
                    <a:pt x="520" y="26"/>
                    <a:pt x="444" y="1"/>
                    <a:pt x="368" y="1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1"/>
            <p:cNvSpPr/>
            <p:nvPr/>
          </p:nvSpPr>
          <p:spPr>
            <a:xfrm>
              <a:off x="1399175" y="1864900"/>
              <a:ext cx="750" cy="125"/>
            </a:xfrm>
            <a:custGeom>
              <a:avLst/>
              <a:gdLst/>
              <a:ahLst/>
              <a:cxnLst/>
              <a:rect l="l" t="t" r="r" b="b"/>
              <a:pathLst>
                <a:path w="30" h="5" fill="none" extrusionOk="0">
                  <a:moveTo>
                    <a:pt x="1" y="0"/>
                  </a:moveTo>
                  <a:cubicBezTo>
                    <a:pt x="13" y="0"/>
                    <a:pt x="17" y="4"/>
                    <a:pt x="29" y="4"/>
                  </a:cubicBezTo>
                </a:path>
              </a:pathLst>
            </a:custGeom>
            <a:noFill/>
            <a:ln w="400" cap="rnd" cmpd="sng">
              <a:solidFill>
                <a:srgbClr val="F3F2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1"/>
            <p:cNvSpPr/>
            <p:nvPr/>
          </p:nvSpPr>
          <p:spPr>
            <a:xfrm>
              <a:off x="1393850" y="1864700"/>
              <a:ext cx="4525" cy="1450"/>
            </a:xfrm>
            <a:custGeom>
              <a:avLst/>
              <a:gdLst/>
              <a:ahLst/>
              <a:cxnLst/>
              <a:rect l="l" t="t" r="r" b="b"/>
              <a:pathLst>
                <a:path w="181" h="58" fill="none" extrusionOk="0">
                  <a:moveTo>
                    <a:pt x="0" y="57"/>
                  </a:moveTo>
                  <a:cubicBezTo>
                    <a:pt x="50" y="16"/>
                    <a:pt x="119" y="0"/>
                    <a:pt x="181" y="8"/>
                  </a:cubicBezTo>
                </a:path>
              </a:pathLst>
            </a:custGeom>
            <a:noFill/>
            <a:ln w="400" cap="rnd" cmpd="sng">
              <a:solidFill>
                <a:srgbClr val="F3F2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5190957-9863-B9E8-3AC3-654EC01EBFC8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42"/>
          <p:cNvSpPr txBox="1">
            <a:spLocks noGrp="1"/>
          </p:cNvSpPr>
          <p:nvPr>
            <p:ph type="title"/>
          </p:nvPr>
        </p:nvSpPr>
        <p:spPr>
          <a:xfrm flipH="1">
            <a:off x="4516843" y="1192625"/>
            <a:ext cx="3632132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latin typeface="Bebas Neue" panose="020B0606020202050201" pitchFamily="34" charset="0"/>
              </a:rPr>
              <a:t>What is </a:t>
            </a:r>
            <a:r>
              <a:rPr lang="es" sz="5400" dirty="0">
                <a:solidFill>
                  <a:srgbClr val="753E93"/>
                </a:solidFill>
                <a:latin typeface="Bebas Neue" panose="020B0606020202050201" pitchFamily="34" charset="0"/>
              </a:rPr>
              <a:t>V8</a:t>
            </a:r>
            <a:endParaRPr sz="5400" dirty="0">
              <a:solidFill>
                <a:srgbClr val="6C4DBB"/>
              </a:solidFill>
              <a:latin typeface="Bebas Neue" panose="020B0606020202050201" pitchFamily="34" charset="0"/>
            </a:endParaRPr>
          </a:p>
        </p:txBody>
      </p:sp>
      <p:sp>
        <p:nvSpPr>
          <p:cNvPr id="2709" name="Google Shape;2709;p42"/>
          <p:cNvSpPr txBox="1">
            <a:spLocks noGrp="1"/>
          </p:cNvSpPr>
          <p:nvPr>
            <p:ph type="subTitle" idx="5"/>
          </p:nvPr>
        </p:nvSpPr>
        <p:spPr>
          <a:xfrm flipH="1">
            <a:off x="4834076" y="4268400"/>
            <a:ext cx="4377379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Lato" panose="020F0502020204030203" pitchFamily="34" charset="0"/>
              </a:rPr>
              <a:t>It has a lot of systems for detecting code, types and patterns in order to optimize and manage resources</a:t>
            </a:r>
            <a:endParaRPr sz="1300" dirty="0">
              <a:latin typeface="Lato" panose="020F0502020204030203" pitchFamily="34" charset="0"/>
            </a:endParaRPr>
          </a:p>
        </p:txBody>
      </p:sp>
      <p:sp>
        <p:nvSpPr>
          <p:cNvPr id="2710" name="Google Shape;2710;p42"/>
          <p:cNvSpPr txBox="1">
            <a:spLocks noGrp="1"/>
          </p:cNvSpPr>
          <p:nvPr>
            <p:ph type="subTitle" idx="1"/>
          </p:nvPr>
        </p:nvSpPr>
        <p:spPr>
          <a:xfrm flipH="1">
            <a:off x="4834076" y="2751177"/>
            <a:ext cx="4197497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dirty="0">
                <a:latin typeface="Lato" panose="020F0502020204030203" pitchFamily="34" charset="0"/>
              </a:rPr>
              <a:t>A system built in C++ that compiles and executes javascript</a:t>
            </a:r>
            <a:endParaRPr sz="1300" dirty="0"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Lato" panose="020F0502020204030203" pitchFamily="34" charset="0"/>
            </a:endParaRPr>
          </a:p>
        </p:txBody>
      </p:sp>
      <p:sp>
        <p:nvSpPr>
          <p:cNvPr id="2711" name="Google Shape;2711;p42"/>
          <p:cNvSpPr txBox="1">
            <a:spLocks noGrp="1"/>
          </p:cNvSpPr>
          <p:nvPr>
            <p:ph type="title" idx="2"/>
          </p:nvPr>
        </p:nvSpPr>
        <p:spPr>
          <a:xfrm flipH="1">
            <a:off x="4834077" y="2449638"/>
            <a:ext cx="6629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Bebas Neue" panose="020B0606020202050201" pitchFamily="34" charset="0"/>
              </a:rPr>
              <a:t>ENGINE</a:t>
            </a:r>
            <a:endParaRPr sz="2400" dirty="0">
              <a:latin typeface="Bebas Neue" panose="020B0606020202050201" pitchFamily="34" charset="0"/>
            </a:endParaRPr>
          </a:p>
        </p:txBody>
      </p:sp>
      <p:sp>
        <p:nvSpPr>
          <p:cNvPr id="2712" name="Google Shape;2712;p42"/>
          <p:cNvSpPr txBox="1">
            <a:spLocks noGrp="1"/>
          </p:cNvSpPr>
          <p:nvPr>
            <p:ph type="subTitle" idx="3"/>
          </p:nvPr>
        </p:nvSpPr>
        <p:spPr>
          <a:xfrm flipH="1">
            <a:off x="4834077" y="3504540"/>
            <a:ext cx="380673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latin typeface="Lato" panose="020F0502020204030203" pitchFamily="34" charset="0"/>
              </a:rPr>
              <a:t>Chrome and js use it to compile, execute  and optimize javascript code</a:t>
            </a:r>
            <a:endParaRPr sz="1300" dirty="0">
              <a:latin typeface="Lato" panose="020F0502020204030203" pitchFamily="34" charset="0"/>
            </a:endParaRPr>
          </a:p>
        </p:txBody>
      </p:sp>
      <p:sp>
        <p:nvSpPr>
          <p:cNvPr id="2713" name="Google Shape;2713;p42"/>
          <p:cNvSpPr txBox="1">
            <a:spLocks noGrp="1"/>
          </p:cNvSpPr>
          <p:nvPr>
            <p:ph type="title" idx="4"/>
          </p:nvPr>
        </p:nvSpPr>
        <p:spPr>
          <a:xfrm flipH="1">
            <a:off x="4834125" y="3176365"/>
            <a:ext cx="6629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Bebas Neue" panose="020B0606020202050201" pitchFamily="34" charset="0"/>
              </a:rPr>
              <a:t>Chrome and node.js</a:t>
            </a:r>
            <a:endParaRPr sz="2400" dirty="0">
              <a:latin typeface="Bebas Neue" panose="020B0606020202050201" pitchFamily="34" charset="0"/>
            </a:endParaRPr>
          </a:p>
        </p:txBody>
      </p:sp>
      <p:sp>
        <p:nvSpPr>
          <p:cNvPr id="2714" name="Google Shape;2714;p42"/>
          <p:cNvSpPr txBox="1">
            <a:spLocks noGrp="1"/>
          </p:cNvSpPr>
          <p:nvPr>
            <p:ph type="title" idx="6"/>
          </p:nvPr>
        </p:nvSpPr>
        <p:spPr>
          <a:xfrm flipH="1">
            <a:off x="4834125" y="3941775"/>
            <a:ext cx="6629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Bebas Neue" panose="020B0606020202050201" pitchFamily="34" charset="0"/>
              </a:rPr>
              <a:t>Helps javascript a lot</a:t>
            </a:r>
            <a:endParaRPr sz="2400" dirty="0">
              <a:latin typeface="Bebas Neue" panose="020B0606020202050201" pitchFamily="34" charset="0"/>
            </a:endParaRPr>
          </a:p>
        </p:txBody>
      </p:sp>
      <p:grpSp>
        <p:nvGrpSpPr>
          <p:cNvPr id="2715" name="Google Shape;2715;p42"/>
          <p:cNvGrpSpPr/>
          <p:nvPr/>
        </p:nvGrpSpPr>
        <p:grpSpPr>
          <a:xfrm rot="-972520">
            <a:off x="8541741" y="1470780"/>
            <a:ext cx="471510" cy="563523"/>
            <a:chOff x="1286350" y="1839150"/>
            <a:chExt cx="137875" cy="164775"/>
          </a:xfrm>
        </p:grpSpPr>
        <p:sp>
          <p:nvSpPr>
            <p:cNvPr id="2716" name="Google Shape;2716;p42"/>
            <p:cNvSpPr/>
            <p:nvPr/>
          </p:nvSpPr>
          <p:spPr>
            <a:xfrm>
              <a:off x="1286350" y="1887900"/>
              <a:ext cx="105475" cy="116025"/>
            </a:xfrm>
            <a:custGeom>
              <a:avLst/>
              <a:gdLst/>
              <a:ahLst/>
              <a:cxnLst/>
              <a:rect l="l" t="t" r="r" b="b"/>
              <a:pathLst>
                <a:path w="4219" h="4641" extrusionOk="0">
                  <a:moveTo>
                    <a:pt x="3227" y="1"/>
                  </a:moveTo>
                  <a:cubicBezTo>
                    <a:pt x="3081" y="1"/>
                    <a:pt x="2949" y="52"/>
                    <a:pt x="2861" y="155"/>
                  </a:cubicBezTo>
                  <a:lnTo>
                    <a:pt x="860" y="2894"/>
                  </a:lnTo>
                  <a:cubicBezTo>
                    <a:pt x="842" y="2922"/>
                    <a:pt x="868" y="2957"/>
                    <a:pt x="903" y="2957"/>
                  </a:cubicBezTo>
                  <a:cubicBezTo>
                    <a:pt x="907" y="2957"/>
                    <a:pt x="912" y="2957"/>
                    <a:pt x="918" y="2955"/>
                  </a:cubicBezTo>
                  <a:lnTo>
                    <a:pt x="1090" y="2861"/>
                  </a:lnTo>
                  <a:lnTo>
                    <a:pt x="15" y="4579"/>
                  </a:lnTo>
                  <a:cubicBezTo>
                    <a:pt x="0" y="4610"/>
                    <a:pt x="21" y="4640"/>
                    <a:pt x="48" y="4640"/>
                  </a:cubicBezTo>
                  <a:cubicBezTo>
                    <a:pt x="58" y="4640"/>
                    <a:pt x="68" y="4637"/>
                    <a:pt x="77" y="4628"/>
                  </a:cubicBezTo>
                  <a:lnTo>
                    <a:pt x="2484" y="2496"/>
                  </a:lnTo>
                  <a:lnTo>
                    <a:pt x="2459" y="2660"/>
                  </a:lnTo>
                  <a:cubicBezTo>
                    <a:pt x="2456" y="2686"/>
                    <a:pt x="2478" y="2704"/>
                    <a:pt x="2499" y="2704"/>
                  </a:cubicBezTo>
                  <a:cubicBezTo>
                    <a:pt x="2508" y="2704"/>
                    <a:pt x="2517" y="2700"/>
                    <a:pt x="2525" y="2693"/>
                  </a:cubicBezTo>
                  <a:lnTo>
                    <a:pt x="4022" y="1159"/>
                  </a:lnTo>
                  <a:cubicBezTo>
                    <a:pt x="4218" y="938"/>
                    <a:pt x="4128" y="540"/>
                    <a:pt x="3833" y="282"/>
                  </a:cubicBezTo>
                  <a:lnTo>
                    <a:pt x="3755" y="216"/>
                  </a:lnTo>
                  <a:cubicBezTo>
                    <a:pt x="3594" y="73"/>
                    <a:pt x="3401" y="1"/>
                    <a:pt x="3227" y="1"/>
                  </a:cubicBezTo>
                  <a:close/>
                </a:path>
              </a:pathLst>
            </a:custGeom>
            <a:solidFill>
              <a:srgbClr val="0F0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2"/>
            <p:cNvSpPr/>
            <p:nvPr/>
          </p:nvSpPr>
          <p:spPr>
            <a:xfrm>
              <a:off x="1295975" y="1892950"/>
              <a:ext cx="90625" cy="99800"/>
            </a:xfrm>
            <a:custGeom>
              <a:avLst/>
              <a:gdLst/>
              <a:ahLst/>
              <a:cxnLst/>
              <a:rect l="l" t="t" r="r" b="b"/>
              <a:pathLst>
                <a:path w="3625" h="3992" extrusionOk="0">
                  <a:moveTo>
                    <a:pt x="2865" y="0"/>
                  </a:moveTo>
                  <a:cubicBezTo>
                    <a:pt x="2735" y="0"/>
                    <a:pt x="2613" y="47"/>
                    <a:pt x="2529" y="141"/>
                  </a:cubicBezTo>
                  <a:lnTo>
                    <a:pt x="779" y="2511"/>
                  </a:lnTo>
                  <a:cubicBezTo>
                    <a:pt x="760" y="2533"/>
                    <a:pt x="775" y="2560"/>
                    <a:pt x="799" y="2560"/>
                  </a:cubicBezTo>
                  <a:cubicBezTo>
                    <a:pt x="807" y="2560"/>
                    <a:pt x="815" y="2558"/>
                    <a:pt x="824" y="2552"/>
                  </a:cubicBezTo>
                  <a:lnTo>
                    <a:pt x="963" y="2474"/>
                  </a:lnTo>
                  <a:lnTo>
                    <a:pt x="963" y="2474"/>
                  </a:lnTo>
                  <a:lnTo>
                    <a:pt x="16" y="3942"/>
                  </a:lnTo>
                  <a:cubicBezTo>
                    <a:pt x="0" y="3965"/>
                    <a:pt x="21" y="3991"/>
                    <a:pt x="44" y="3991"/>
                  </a:cubicBezTo>
                  <a:cubicBezTo>
                    <a:pt x="51" y="3991"/>
                    <a:pt x="58" y="3989"/>
                    <a:pt x="65" y="3983"/>
                  </a:cubicBezTo>
                  <a:lnTo>
                    <a:pt x="2132" y="2109"/>
                  </a:lnTo>
                  <a:lnTo>
                    <a:pt x="2107" y="2245"/>
                  </a:lnTo>
                  <a:cubicBezTo>
                    <a:pt x="2102" y="2270"/>
                    <a:pt x="2118" y="2287"/>
                    <a:pt x="2136" y="2287"/>
                  </a:cubicBezTo>
                  <a:cubicBezTo>
                    <a:pt x="2145" y="2287"/>
                    <a:pt x="2154" y="2283"/>
                    <a:pt x="2160" y="2273"/>
                  </a:cubicBezTo>
                  <a:lnTo>
                    <a:pt x="3452" y="937"/>
                  </a:lnTo>
                  <a:cubicBezTo>
                    <a:pt x="3624" y="740"/>
                    <a:pt x="3567" y="412"/>
                    <a:pt x="3329" y="207"/>
                  </a:cubicBezTo>
                  <a:lnTo>
                    <a:pt x="3268" y="158"/>
                  </a:lnTo>
                  <a:cubicBezTo>
                    <a:pt x="3148" y="52"/>
                    <a:pt x="3002" y="0"/>
                    <a:pt x="2865" y="0"/>
                  </a:cubicBezTo>
                  <a:close/>
                </a:path>
              </a:pathLst>
            </a:custGeom>
            <a:solidFill>
              <a:srgbClr val="412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2"/>
            <p:cNvSpPr/>
            <p:nvPr/>
          </p:nvSpPr>
          <p:spPr>
            <a:xfrm>
              <a:off x="1320150" y="1899225"/>
              <a:ext cx="59075" cy="65950"/>
            </a:xfrm>
            <a:custGeom>
              <a:avLst/>
              <a:gdLst/>
              <a:ahLst/>
              <a:cxnLst/>
              <a:rect l="l" t="t" r="r" b="b"/>
              <a:pathLst>
                <a:path w="2363" h="2638" extrusionOk="0">
                  <a:moveTo>
                    <a:pt x="496" y="1649"/>
                  </a:moveTo>
                  <a:lnTo>
                    <a:pt x="1616" y="128"/>
                  </a:lnTo>
                  <a:cubicBezTo>
                    <a:pt x="1722" y="1"/>
                    <a:pt x="1948" y="13"/>
                    <a:pt x="2112" y="157"/>
                  </a:cubicBezTo>
                  <a:lnTo>
                    <a:pt x="2153" y="194"/>
                  </a:lnTo>
                  <a:cubicBezTo>
                    <a:pt x="2317" y="337"/>
                    <a:pt x="2362" y="559"/>
                    <a:pt x="2251" y="682"/>
                  </a:cubicBezTo>
                  <a:lnTo>
                    <a:pt x="1419" y="1539"/>
                  </a:lnTo>
                  <a:cubicBezTo>
                    <a:pt x="1407" y="1551"/>
                    <a:pt x="1374" y="1543"/>
                    <a:pt x="1378" y="1518"/>
                  </a:cubicBezTo>
                  <a:lnTo>
                    <a:pt x="1390" y="1436"/>
                  </a:lnTo>
                  <a:lnTo>
                    <a:pt x="58" y="2617"/>
                  </a:lnTo>
                  <a:cubicBezTo>
                    <a:pt x="37" y="2638"/>
                    <a:pt x="0" y="2613"/>
                    <a:pt x="21" y="2588"/>
                  </a:cubicBezTo>
                  <a:lnTo>
                    <a:pt x="615" y="1645"/>
                  </a:lnTo>
                  <a:lnTo>
                    <a:pt x="533" y="1690"/>
                  </a:lnTo>
                  <a:cubicBezTo>
                    <a:pt x="509" y="1703"/>
                    <a:pt x="484" y="1670"/>
                    <a:pt x="496" y="1649"/>
                  </a:cubicBezTo>
                  <a:close/>
                </a:path>
              </a:pathLst>
            </a:custGeom>
            <a:solidFill>
              <a:srgbClr val="753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2"/>
            <p:cNvSpPr/>
            <p:nvPr/>
          </p:nvSpPr>
          <p:spPr>
            <a:xfrm>
              <a:off x="1332425" y="1900250"/>
              <a:ext cx="44625" cy="41100"/>
            </a:xfrm>
            <a:custGeom>
              <a:avLst/>
              <a:gdLst/>
              <a:ahLst/>
              <a:cxnLst/>
              <a:rect l="l" t="t" r="r" b="b"/>
              <a:pathLst>
                <a:path w="1785" h="1644" extrusionOk="0">
                  <a:moveTo>
                    <a:pt x="1333" y="1"/>
                  </a:moveTo>
                  <a:cubicBezTo>
                    <a:pt x="1250" y="1"/>
                    <a:pt x="1174" y="30"/>
                    <a:pt x="1125" y="87"/>
                  </a:cubicBezTo>
                  <a:lnTo>
                    <a:pt x="18" y="1592"/>
                  </a:lnTo>
                  <a:cubicBezTo>
                    <a:pt x="0" y="1616"/>
                    <a:pt x="18" y="1644"/>
                    <a:pt x="42" y="1644"/>
                  </a:cubicBezTo>
                  <a:cubicBezTo>
                    <a:pt x="46" y="1644"/>
                    <a:pt x="50" y="1643"/>
                    <a:pt x="55" y="1641"/>
                  </a:cubicBezTo>
                  <a:lnTo>
                    <a:pt x="108" y="1608"/>
                  </a:lnTo>
                  <a:lnTo>
                    <a:pt x="1174" y="165"/>
                  </a:lnTo>
                  <a:cubicBezTo>
                    <a:pt x="1225" y="105"/>
                    <a:pt x="1300" y="76"/>
                    <a:pt x="1382" y="76"/>
                  </a:cubicBezTo>
                  <a:cubicBezTo>
                    <a:pt x="1479" y="76"/>
                    <a:pt x="1586" y="116"/>
                    <a:pt x="1674" y="194"/>
                  </a:cubicBezTo>
                  <a:lnTo>
                    <a:pt x="1715" y="231"/>
                  </a:lnTo>
                  <a:cubicBezTo>
                    <a:pt x="1744" y="255"/>
                    <a:pt x="1764" y="280"/>
                    <a:pt x="1785" y="313"/>
                  </a:cubicBezTo>
                  <a:cubicBezTo>
                    <a:pt x="1760" y="255"/>
                    <a:pt x="1719" y="198"/>
                    <a:pt x="1662" y="153"/>
                  </a:cubicBezTo>
                  <a:lnTo>
                    <a:pt x="1621" y="116"/>
                  </a:lnTo>
                  <a:cubicBezTo>
                    <a:pt x="1533" y="39"/>
                    <a:pt x="1428" y="1"/>
                    <a:pt x="1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2"/>
            <p:cNvSpPr/>
            <p:nvPr/>
          </p:nvSpPr>
          <p:spPr>
            <a:xfrm>
              <a:off x="1320325" y="1942300"/>
              <a:ext cx="16350" cy="22400"/>
            </a:xfrm>
            <a:custGeom>
              <a:avLst/>
              <a:gdLst/>
              <a:ahLst/>
              <a:cxnLst/>
              <a:rect l="l" t="t" r="r" b="b"/>
              <a:pathLst>
                <a:path w="654" h="896" extrusionOk="0">
                  <a:moveTo>
                    <a:pt x="653" y="0"/>
                  </a:moveTo>
                  <a:lnTo>
                    <a:pt x="506" y="74"/>
                  </a:lnTo>
                  <a:lnTo>
                    <a:pt x="14" y="853"/>
                  </a:lnTo>
                  <a:cubicBezTo>
                    <a:pt x="1" y="875"/>
                    <a:pt x="18" y="895"/>
                    <a:pt x="38" y="895"/>
                  </a:cubicBezTo>
                  <a:cubicBezTo>
                    <a:pt x="43" y="895"/>
                    <a:pt x="49" y="894"/>
                    <a:pt x="55" y="890"/>
                  </a:cubicBezTo>
                  <a:lnTo>
                    <a:pt x="141" y="812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2"/>
            <p:cNvSpPr/>
            <p:nvPr/>
          </p:nvSpPr>
          <p:spPr>
            <a:xfrm>
              <a:off x="1358675" y="1891925"/>
              <a:ext cx="28025" cy="24650"/>
            </a:xfrm>
            <a:custGeom>
              <a:avLst/>
              <a:gdLst/>
              <a:ahLst/>
              <a:cxnLst/>
              <a:rect l="l" t="t" r="r" b="b"/>
              <a:pathLst>
                <a:path w="1121" h="986" extrusionOk="0">
                  <a:moveTo>
                    <a:pt x="528" y="1"/>
                  </a:moveTo>
                  <a:cubicBezTo>
                    <a:pt x="371" y="1"/>
                    <a:pt x="217" y="73"/>
                    <a:pt x="116" y="211"/>
                  </a:cubicBezTo>
                  <a:lnTo>
                    <a:pt x="30" y="326"/>
                  </a:lnTo>
                  <a:cubicBezTo>
                    <a:pt x="1" y="363"/>
                    <a:pt x="9" y="408"/>
                    <a:pt x="42" y="436"/>
                  </a:cubicBezTo>
                  <a:lnTo>
                    <a:pt x="751" y="970"/>
                  </a:lnTo>
                  <a:cubicBezTo>
                    <a:pt x="767" y="980"/>
                    <a:pt x="784" y="985"/>
                    <a:pt x="800" y="985"/>
                  </a:cubicBezTo>
                  <a:cubicBezTo>
                    <a:pt x="822" y="985"/>
                    <a:pt x="844" y="975"/>
                    <a:pt x="858" y="953"/>
                  </a:cubicBezTo>
                  <a:lnTo>
                    <a:pt x="944" y="834"/>
                  </a:lnTo>
                  <a:cubicBezTo>
                    <a:pt x="1120" y="605"/>
                    <a:pt x="1075" y="281"/>
                    <a:pt x="842" y="108"/>
                  </a:cubicBezTo>
                  <a:cubicBezTo>
                    <a:pt x="747" y="36"/>
                    <a:pt x="637" y="1"/>
                    <a:pt x="52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2"/>
            <p:cNvSpPr/>
            <p:nvPr/>
          </p:nvSpPr>
          <p:spPr>
            <a:xfrm>
              <a:off x="1358800" y="1897900"/>
              <a:ext cx="23700" cy="18175"/>
            </a:xfrm>
            <a:custGeom>
              <a:avLst/>
              <a:gdLst/>
              <a:ahLst/>
              <a:cxnLst/>
              <a:rect l="l" t="t" r="r" b="b"/>
              <a:pathLst>
                <a:path w="948" h="727" extrusionOk="0">
                  <a:moveTo>
                    <a:pt x="75" y="0"/>
                  </a:moveTo>
                  <a:cubicBezTo>
                    <a:pt x="56" y="0"/>
                    <a:pt x="37" y="8"/>
                    <a:pt x="25" y="25"/>
                  </a:cubicBezTo>
                  <a:cubicBezTo>
                    <a:pt x="0" y="58"/>
                    <a:pt x="8" y="99"/>
                    <a:pt x="37" y="120"/>
                  </a:cubicBezTo>
                  <a:lnTo>
                    <a:pt x="832" y="714"/>
                  </a:lnTo>
                  <a:cubicBezTo>
                    <a:pt x="842" y="722"/>
                    <a:pt x="855" y="727"/>
                    <a:pt x="868" y="727"/>
                  </a:cubicBezTo>
                  <a:cubicBezTo>
                    <a:pt x="887" y="727"/>
                    <a:pt x="908" y="717"/>
                    <a:pt x="923" y="698"/>
                  </a:cubicBezTo>
                  <a:cubicBezTo>
                    <a:pt x="947" y="669"/>
                    <a:pt x="939" y="628"/>
                    <a:pt x="910" y="608"/>
                  </a:cubicBezTo>
                  <a:lnTo>
                    <a:pt x="115" y="13"/>
                  </a:lnTo>
                  <a:cubicBezTo>
                    <a:pt x="103" y="4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2"/>
            <p:cNvSpPr/>
            <p:nvPr/>
          </p:nvSpPr>
          <p:spPr>
            <a:xfrm>
              <a:off x="1365550" y="1847050"/>
              <a:ext cx="56000" cy="60200"/>
            </a:xfrm>
            <a:custGeom>
              <a:avLst/>
              <a:gdLst/>
              <a:ahLst/>
              <a:cxnLst/>
              <a:rect l="l" t="t" r="r" b="b"/>
              <a:pathLst>
                <a:path w="2240" h="2408" extrusionOk="0">
                  <a:moveTo>
                    <a:pt x="1264" y="1"/>
                  </a:moveTo>
                  <a:lnTo>
                    <a:pt x="1" y="1674"/>
                  </a:lnTo>
                  <a:lnTo>
                    <a:pt x="977" y="2408"/>
                  </a:lnTo>
                  <a:lnTo>
                    <a:pt x="2240" y="735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2"/>
            <p:cNvSpPr/>
            <p:nvPr/>
          </p:nvSpPr>
          <p:spPr>
            <a:xfrm>
              <a:off x="1397125" y="1839150"/>
              <a:ext cx="27100" cy="26375"/>
            </a:xfrm>
            <a:custGeom>
              <a:avLst/>
              <a:gdLst/>
              <a:ahLst/>
              <a:cxnLst/>
              <a:rect l="l" t="t" r="r" b="b"/>
              <a:pathLst>
                <a:path w="1084" h="1055" extrusionOk="0">
                  <a:moveTo>
                    <a:pt x="833" y="1"/>
                  </a:moveTo>
                  <a:cubicBezTo>
                    <a:pt x="776" y="1"/>
                    <a:pt x="735" y="26"/>
                    <a:pt x="735" y="26"/>
                  </a:cubicBezTo>
                  <a:lnTo>
                    <a:pt x="1" y="317"/>
                  </a:lnTo>
                  <a:lnTo>
                    <a:pt x="489" y="686"/>
                  </a:lnTo>
                  <a:lnTo>
                    <a:pt x="977" y="1055"/>
                  </a:lnTo>
                  <a:lnTo>
                    <a:pt x="1055" y="263"/>
                  </a:lnTo>
                  <a:cubicBezTo>
                    <a:pt x="1055" y="263"/>
                    <a:pt x="1083" y="140"/>
                    <a:pt x="964" y="50"/>
                  </a:cubicBezTo>
                  <a:cubicBezTo>
                    <a:pt x="918" y="12"/>
                    <a:pt x="872" y="1"/>
                    <a:pt x="83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2"/>
            <p:cNvSpPr/>
            <p:nvPr/>
          </p:nvSpPr>
          <p:spPr>
            <a:xfrm>
              <a:off x="1362175" y="1886175"/>
              <a:ext cx="31175" cy="23900"/>
            </a:xfrm>
            <a:custGeom>
              <a:avLst/>
              <a:gdLst/>
              <a:ahLst/>
              <a:cxnLst/>
              <a:rect l="l" t="t" r="r" b="b"/>
              <a:pathLst>
                <a:path w="1247" h="956" extrusionOk="0">
                  <a:moveTo>
                    <a:pt x="88" y="0"/>
                  </a:moveTo>
                  <a:cubicBezTo>
                    <a:pt x="66" y="0"/>
                    <a:pt x="42" y="11"/>
                    <a:pt x="25" y="31"/>
                  </a:cubicBezTo>
                  <a:cubicBezTo>
                    <a:pt x="0" y="60"/>
                    <a:pt x="13" y="105"/>
                    <a:pt x="41" y="133"/>
                  </a:cubicBezTo>
                  <a:lnTo>
                    <a:pt x="1120" y="941"/>
                  </a:lnTo>
                  <a:cubicBezTo>
                    <a:pt x="1131" y="951"/>
                    <a:pt x="1145" y="955"/>
                    <a:pt x="1159" y="955"/>
                  </a:cubicBezTo>
                  <a:cubicBezTo>
                    <a:pt x="1182" y="955"/>
                    <a:pt x="1205" y="945"/>
                    <a:pt x="1222" y="925"/>
                  </a:cubicBezTo>
                  <a:cubicBezTo>
                    <a:pt x="1247" y="892"/>
                    <a:pt x="1243" y="843"/>
                    <a:pt x="1206" y="822"/>
                  </a:cubicBezTo>
                  <a:lnTo>
                    <a:pt x="128" y="14"/>
                  </a:lnTo>
                  <a:cubicBezTo>
                    <a:pt x="116" y="5"/>
                    <a:pt x="102" y="0"/>
                    <a:pt x="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2"/>
            <p:cNvSpPr/>
            <p:nvPr/>
          </p:nvSpPr>
          <p:spPr>
            <a:xfrm>
              <a:off x="1385750" y="1860625"/>
              <a:ext cx="24225" cy="21450"/>
            </a:xfrm>
            <a:custGeom>
              <a:avLst/>
              <a:gdLst/>
              <a:ahLst/>
              <a:cxnLst/>
              <a:rect l="l" t="t" r="r" b="b"/>
              <a:pathLst>
                <a:path w="969" h="858" extrusionOk="0">
                  <a:moveTo>
                    <a:pt x="482" y="1"/>
                  </a:moveTo>
                  <a:cubicBezTo>
                    <a:pt x="354" y="1"/>
                    <a:pt x="228" y="59"/>
                    <a:pt x="144" y="171"/>
                  </a:cubicBezTo>
                  <a:cubicBezTo>
                    <a:pt x="1" y="360"/>
                    <a:pt x="37" y="626"/>
                    <a:pt x="226" y="770"/>
                  </a:cubicBezTo>
                  <a:cubicBezTo>
                    <a:pt x="304" y="829"/>
                    <a:pt x="394" y="857"/>
                    <a:pt x="484" y="857"/>
                  </a:cubicBezTo>
                  <a:cubicBezTo>
                    <a:pt x="613" y="857"/>
                    <a:pt x="740" y="799"/>
                    <a:pt x="825" y="688"/>
                  </a:cubicBezTo>
                  <a:cubicBezTo>
                    <a:pt x="968" y="499"/>
                    <a:pt x="935" y="233"/>
                    <a:pt x="743" y="89"/>
                  </a:cubicBezTo>
                  <a:cubicBezTo>
                    <a:pt x="664" y="30"/>
                    <a:pt x="573" y="1"/>
                    <a:pt x="48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2"/>
            <p:cNvSpPr/>
            <p:nvPr/>
          </p:nvSpPr>
          <p:spPr>
            <a:xfrm>
              <a:off x="1369150" y="1881400"/>
              <a:ext cx="26375" cy="21050"/>
            </a:xfrm>
            <a:custGeom>
              <a:avLst/>
              <a:gdLst/>
              <a:ahLst/>
              <a:cxnLst/>
              <a:rect l="l" t="t" r="r" b="b"/>
              <a:pathLst>
                <a:path w="1055" h="842" extrusionOk="0">
                  <a:moveTo>
                    <a:pt x="78" y="0"/>
                  </a:moveTo>
                  <a:lnTo>
                    <a:pt x="0" y="107"/>
                  </a:lnTo>
                  <a:lnTo>
                    <a:pt x="972" y="841"/>
                  </a:lnTo>
                  <a:lnTo>
                    <a:pt x="1054" y="73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2"/>
            <p:cNvSpPr/>
            <p:nvPr/>
          </p:nvSpPr>
          <p:spPr>
            <a:xfrm>
              <a:off x="1346600" y="1865400"/>
              <a:ext cx="36600" cy="20850"/>
            </a:xfrm>
            <a:custGeom>
              <a:avLst/>
              <a:gdLst/>
              <a:ahLst/>
              <a:cxnLst/>
              <a:rect l="l" t="t" r="r" b="b"/>
              <a:pathLst>
                <a:path w="1464" h="834" extrusionOk="0">
                  <a:moveTo>
                    <a:pt x="1464" y="1"/>
                  </a:moveTo>
                  <a:lnTo>
                    <a:pt x="709" y="83"/>
                  </a:lnTo>
                  <a:cubicBezTo>
                    <a:pt x="709" y="83"/>
                    <a:pt x="562" y="91"/>
                    <a:pt x="451" y="234"/>
                  </a:cubicBezTo>
                  <a:lnTo>
                    <a:pt x="0" y="833"/>
                  </a:lnTo>
                  <a:lnTo>
                    <a:pt x="0" y="833"/>
                  </a:lnTo>
                  <a:lnTo>
                    <a:pt x="660" y="649"/>
                  </a:lnTo>
                  <a:cubicBezTo>
                    <a:pt x="660" y="649"/>
                    <a:pt x="680" y="644"/>
                    <a:pt x="711" y="644"/>
                  </a:cubicBezTo>
                  <a:cubicBezTo>
                    <a:pt x="761" y="644"/>
                    <a:pt x="840" y="656"/>
                    <a:pt x="923" y="718"/>
                  </a:cubicBezTo>
                  <a:lnTo>
                    <a:pt x="1464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2"/>
            <p:cNvSpPr/>
            <p:nvPr/>
          </p:nvSpPr>
          <p:spPr>
            <a:xfrm>
              <a:off x="1345775" y="1867450"/>
              <a:ext cx="19400" cy="23200"/>
            </a:xfrm>
            <a:custGeom>
              <a:avLst/>
              <a:gdLst/>
              <a:ahLst/>
              <a:cxnLst/>
              <a:rect l="l" t="t" r="r" b="b"/>
              <a:pathLst>
                <a:path w="776" h="928" extrusionOk="0">
                  <a:moveTo>
                    <a:pt x="775" y="1"/>
                  </a:moveTo>
                  <a:lnTo>
                    <a:pt x="775" y="1"/>
                  </a:lnTo>
                  <a:cubicBezTo>
                    <a:pt x="591" y="21"/>
                    <a:pt x="505" y="136"/>
                    <a:pt x="505" y="136"/>
                  </a:cubicBezTo>
                  <a:lnTo>
                    <a:pt x="45" y="743"/>
                  </a:lnTo>
                  <a:cubicBezTo>
                    <a:pt x="0" y="800"/>
                    <a:pt x="17" y="882"/>
                    <a:pt x="74" y="927"/>
                  </a:cubicBezTo>
                  <a:lnTo>
                    <a:pt x="7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2"/>
            <p:cNvSpPr/>
            <p:nvPr/>
          </p:nvSpPr>
          <p:spPr>
            <a:xfrm>
              <a:off x="1362775" y="1866125"/>
              <a:ext cx="13675" cy="15800"/>
            </a:xfrm>
            <a:custGeom>
              <a:avLst/>
              <a:gdLst/>
              <a:ahLst/>
              <a:cxnLst/>
              <a:rect l="l" t="t" r="r" b="b"/>
              <a:pathLst>
                <a:path w="547" h="632" extrusionOk="0">
                  <a:moveTo>
                    <a:pt x="546" y="0"/>
                  </a:moveTo>
                  <a:lnTo>
                    <a:pt x="468" y="13"/>
                  </a:lnTo>
                  <a:lnTo>
                    <a:pt x="1" y="632"/>
                  </a:lnTo>
                  <a:lnTo>
                    <a:pt x="1" y="632"/>
                  </a:lnTo>
                  <a:lnTo>
                    <a:pt x="17" y="628"/>
                  </a:lnTo>
                  <a:cubicBezTo>
                    <a:pt x="17" y="628"/>
                    <a:pt x="42" y="620"/>
                    <a:pt x="79" y="620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2"/>
            <p:cNvSpPr/>
            <p:nvPr/>
          </p:nvSpPr>
          <p:spPr>
            <a:xfrm>
              <a:off x="1393950" y="1883850"/>
              <a:ext cx="17550" cy="41050"/>
            </a:xfrm>
            <a:custGeom>
              <a:avLst/>
              <a:gdLst/>
              <a:ahLst/>
              <a:cxnLst/>
              <a:rect l="l" t="t" r="r" b="b"/>
              <a:pathLst>
                <a:path w="702" h="1642" extrusionOk="0">
                  <a:moveTo>
                    <a:pt x="546" y="1"/>
                  </a:moveTo>
                  <a:lnTo>
                    <a:pt x="1" y="723"/>
                  </a:lnTo>
                  <a:cubicBezTo>
                    <a:pt x="140" y="821"/>
                    <a:pt x="140" y="952"/>
                    <a:pt x="140" y="952"/>
                  </a:cubicBezTo>
                  <a:lnTo>
                    <a:pt x="144" y="1641"/>
                  </a:lnTo>
                  <a:lnTo>
                    <a:pt x="595" y="1038"/>
                  </a:lnTo>
                  <a:cubicBezTo>
                    <a:pt x="702" y="895"/>
                    <a:pt x="673" y="747"/>
                    <a:pt x="673" y="74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2"/>
            <p:cNvSpPr/>
            <p:nvPr/>
          </p:nvSpPr>
          <p:spPr>
            <a:xfrm>
              <a:off x="1393225" y="1901900"/>
              <a:ext cx="18175" cy="23875"/>
            </a:xfrm>
            <a:custGeom>
              <a:avLst/>
              <a:gdLst/>
              <a:ahLst/>
              <a:cxnLst/>
              <a:rect l="l" t="t" r="r" b="b"/>
              <a:pathLst>
                <a:path w="727" h="955" extrusionOk="0">
                  <a:moveTo>
                    <a:pt x="702" y="1"/>
                  </a:moveTo>
                  <a:lnTo>
                    <a:pt x="1" y="927"/>
                  </a:lnTo>
                  <a:cubicBezTo>
                    <a:pt x="23" y="946"/>
                    <a:pt x="51" y="955"/>
                    <a:pt x="79" y="955"/>
                  </a:cubicBezTo>
                  <a:cubicBezTo>
                    <a:pt x="120" y="955"/>
                    <a:pt x="161" y="936"/>
                    <a:pt x="185" y="903"/>
                  </a:cubicBezTo>
                  <a:lnTo>
                    <a:pt x="641" y="296"/>
                  </a:lnTo>
                  <a:cubicBezTo>
                    <a:pt x="641" y="296"/>
                    <a:pt x="727" y="181"/>
                    <a:pt x="70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2"/>
            <p:cNvSpPr/>
            <p:nvPr/>
          </p:nvSpPr>
          <p:spPr>
            <a:xfrm>
              <a:off x="1397125" y="1890625"/>
              <a:ext cx="12025" cy="17350"/>
            </a:xfrm>
            <a:custGeom>
              <a:avLst/>
              <a:gdLst/>
              <a:ahLst/>
              <a:cxnLst/>
              <a:rect l="l" t="t" r="r" b="b"/>
              <a:pathLst>
                <a:path w="481" h="694" extrusionOk="0">
                  <a:moveTo>
                    <a:pt x="468" y="0"/>
                  </a:moveTo>
                  <a:lnTo>
                    <a:pt x="1" y="620"/>
                  </a:lnTo>
                  <a:cubicBezTo>
                    <a:pt x="13" y="657"/>
                    <a:pt x="13" y="681"/>
                    <a:pt x="13" y="681"/>
                  </a:cubicBezTo>
                  <a:lnTo>
                    <a:pt x="13" y="693"/>
                  </a:lnTo>
                  <a:lnTo>
                    <a:pt x="480" y="7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2"/>
            <p:cNvSpPr/>
            <p:nvPr/>
          </p:nvSpPr>
          <p:spPr>
            <a:xfrm>
              <a:off x="1388725" y="1862800"/>
              <a:ext cx="18475" cy="17050"/>
            </a:xfrm>
            <a:custGeom>
              <a:avLst/>
              <a:gdLst/>
              <a:ahLst/>
              <a:cxnLst/>
              <a:rect l="l" t="t" r="r" b="b"/>
              <a:pathLst>
                <a:path w="739" h="682" extrusionOk="0">
                  <a:moveTo>
                    <a:pt x="368" y="1"/>
                  </a:moveTo>
                  <a:cubicBezTo>
                    <a:pt x="241" y="1"/>
                    <a:pt x="115" y="72"/>
                    <a:pt x="54" y="203"/>
                  </a:cubicBezTo>
                  <a:cubicBezTo>
                    <a:pt x="0" y="330"/>
                    <a:pt x="25" y="478"/>
                    <a:pt x="119" y="576"/>
                  </a:cubicBezTo>
                  <a:cubicBezTo>
                    <a:pt x="186" y="647"/>
                    <a:pt x="275" y="681"/>
                    <a:pt x="363" y="681"/>
                  </a:cubicBezTo>
                  <a:cubicBezTo>
                    <a:pt x="479" y="681"/>
                    <a:pt x="595" y="621"/>
                    <a:pt x="661" y="507"/>
                  </a:cubicBezTo>
                  <a:cubicBezTo>
                    <a:pt x="739" y="371"/>
                    <a:pt x="706" y="191"/>
                    <a:pt x="583" y="80"/>
                  </a:cubicBezTo>
                  <a:cubicBezTo>
                    <a:pt x="520" y="26"/>
                    <a:pt x="444" y="1"/>
                    <a:pt x="368" y="1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2"/>
            <p:cNvSpPr/>
            <p:nvPr/>
          </p:nvSpPr>
          <p:spPr>
            <a:xfrm>
              <a:off x="1399175" y="1864900"/>
              <a:ext cx="750" cy="125"/>
            </a:xfrm>
            <a:custGeom>
              <a:avLst/>
              <a:gdLst/>
              <a:ahLst/>
              <a:cxnLst/>
              <a:rect l="l" t="t" r="r" b="b"/>
              <a:pathLst>
                <a:path w="30" h="5" fill="none" extrusionOk="0">
                  <a:moveTo>
                    <a:pt x="1" y="0"/>
                  </a:moveTo>
                  <a:cubicBezTo>
                    <a:pt x="13" y="0"/>
                    <a:pt x="17" y="4"/>
                    <a:pt x="29" y="4"/>
                  </a:cubicBezTo>
                </a:path>
              </a:pathLst>
            </a:custGeom>
            <a:noFill/>
            <a:ln w="400" cap="rnd" cmpd="sng">
              <a:solidFill>
                <a:srgbClr val="F3F2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2"/>
            <p:cNvSpPr/>
            <p:nvPr/>
          </p:nvSpPr>
          <p:spPr>
            <a:xfrm>
              <a:off x="1393850" y="1864700"/>
              <a:ext cx="4525" cy="1450"/>
            </a:xfrm>
            <a:custGeom>
              <a:avLst/>
              <a:gdLst/>
              <a:ahLst/>
              <a:cxnLst/>
              <a:rect l="l" t="t" r="r" b="b"/>
              <a:pathLst>
                <a:path w="181" h="58" fill="none" extrusionOk="0">
                  <a:moveTo>
                    <a:pt x="0" y="57"/>
                  </a:moveTo>
                  <a:cubicBezTo>
                    <a:pt x="50" y="16"/>
                    <a:pt x="119" y="0"/>
                    <a:pt x="181" y="8"/>
                  </a:cubicBezTo>
                </a:path>
              </a:pathLst>
            </a:custGeom>
            <a:noFill/>
            <a:ln w="400" cap="rnd" cmpd="sng">
              <a:solidFill>
                <a:srgbClr val="F3F2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600C30-BA92-BD1B-A1B0-5DA77980024F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tx1"/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43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Important </a:t>
            </a:r>
            <a:r>
              <a:rPr lang="es" sz="3200" dirty="0">
                <a:solidFill>
                  <a:srgbClr val="753E93"/>
                </a:solidFill>
                <a:latin typeface="Bebas Neue" panose="020B0606020202050201" pitchFamily="34" charset="0"/>
              </a:rPr>
              <a:t>features </a:t>
            </a:r>
            <a:r>
              <a:rPr lang="es" sz="3200" dirty="0">
                <a:latin typeface="Bebas Neue" panose="020B0606020202050201" pitchFamily="34" charset="0"/>
              </a:rPr>
              <a:t>of v8 engine</a:t>
            </a:r>
            <a:r>
              <a:rPr lang="es" sz="3200" dirty="0">
                <a:solidFill>
                  <a:srgbClr val="753E93"/>
                </a:solidFill>
                <a:latin typeface="Bebas Neue" panose="020B0606020202050201" pitchFamily="34" charset="0"/>
              </a:rPr>
              <a:t> </a:t>
            </a:r>
            <a:endParaRPr sz="3200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742" name="Google Shape;2742;p43"/>
          <p:cNvSpPr/>
          <p:nvPr/>
        </p:nvSpPr>
        <p:spPr>
          <a:xfrm>
            <a:off x="850040" y="1138050"/>
            <a:ext cx="1949400" cy="3106500"/>
          </a:xfrm>
          <a:prstGeom prst="roundRect">
            <a:avLst>
              <a:gd name="adj" fmla="val 16667"/>
            </a:avLst>
          </a:prstGeom>
          <a:solidFill>
            <a:srgbClr val="484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43"/>
          <p:cNvSpPr/>
          <p:nvPr/>
        </p:nvSpPr>
        <p:spPr>
          <a:xfrm>
            <a:off x="6329291" y="1138050"/>
            <a:ext cx="1949400" cy="3106500"/>
          </a:xfrm>
          <a:prstGeom prst="roundRect">
            <a:avLst>
              <a:gd name="adj" fmla="val 16667"/>
            </a:avLst>
          </a:pr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43"/>
          <p:cNvSpPr txBox="1"/>
          <p:nvPr/>
        </p:nvSpPr>
        <p:spPr>
          <a:xfrm>
            <a:off x="822126" y="1766500"/>
            <a:ext cx="2020500" cy="2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dirty="0">
                <a:solidFill>
                  <a:srgbClr val="FFFFFF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JIT </a:t>
            </a:r>
            <a:r>
              <a:rPr lang="en-US" sz="2400" dirty="0">
                <a:solidFill>
                  <a:srgbClr val="FFFFFF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Interpreter</a:t>
            </a:r>
            <a:endParaRPr sz="2400" dirty="0">
              <a:solidFill>
                <a:srgbClr val="FFFFFF"/>
              </a:solidFill>
              <a:latin typeface="Bebas Neue" panose="020B0606020202050201" pitchFamily="34" charset="0"/>
              <a:ea typeface="Unica One"/>
              <a:cs typeface="Unica One"/>
              <a:sym typeface="Unic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dirty="0">
                <a:solidFill>
                  <a:srgbClr val="FFFFFF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( IGNITION )</a:t>
            </a:r>
            <a:endParaRPr sz="2400" dirty="0">
              <a:solidFill>
                <a:srgbClr val="FFFFFF"/>
              </a:solidFill>
              <a:latin typeface="Bebas Neue" panose="020B0606020202050201" pitchFamily="34" charset="0"/>
              <a:ea typeface="Unica One"/>
              <a:cs typeface="Unica One"/>
              <a:sym typeface="Unic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A mix between compiler and interpreter that not only compiles but executes javascript at the same time during runtime instead of first compiling and then running.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745" name="Google Shape;2745;p43"/>
          <p:cNvSpPr txBox="1"/>
          <p:nvPr/>
        </p:nvSpPr>
        <p:spPr>
          <a:xfrm>
            <a:off x="6293821" y="1766500"/>
            <a:ext cx="2020500" cy="21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Optimizing compiler</a:t>
            </a:r>
            <a:endParaRPr sz="2400" dirty="0">
              <a:solidFill>
                <a:srgbClr val="FFFFFF"/>
              </a:solidFill>
              <a:latin typeface="Bebas Neue" panose="020B0606020202050201" pitchFamily="34" charset="0"/>
              <a:ea typeface="Unica One"/>
              <a:cs typeface="Unica One"/>
              <a:sym typeface="Unic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( TURBOFAN )</a:t>
            </a:r>
            <a:endParaRPr sz="2400" dirty="0">
              <a:solidFill>
                <a:srgbClr val="FFFFFF"/>
              </a:solidFill>
              <a:latin typeface="Bebas Neue" panose="020B0606020202050201" pitchFamily="34" charset="0"/>
              <a:ea typeface="Unica One"/>
              <a:cs typeface="Unica One"/>
              <a:sym typeface="Unic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Re-compiles frequently used data by comparing types. If types are different then there is a de-optimization phase.  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746" name="Google Shape;2746;p43"/>
          <p:cNvSpPr/>
          <p:nvPr/>
        </p:nvSpPr>
        <p:spPr>
          <a:xfrm>
            <a:off x="1666822" y="1435971"/>
            <a:ext cx="330964" cy="330521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7" name="Google Shape;2747;p43"/>
          <p:cNvGrpSpPr/>
          <p:nvPr/>
        </p:nvGrpSpPr>
        <p:grpSpPr>
          <a:xfrm>
            <a:off x="7175163" y="1435860"/>
            <a:ext cx="257794" cy="330743"/>
            <a:chOff x="-50489600" y="1947400"/>
            <a:chExt cx="233150" cy="299125"/>
          </a:xfrm>
        </p:grpSpPr>
        <p:sp>
          <p:nvSpPr>
            <p:cNvPr id="2748" name="Google Shape;2748;p43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3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2742;p43">
            <a:extLst>
              <a:ext uri="{FF2B5EF4-FFF2-40B4-BE49-F238E27FC236}">
                <a16:creationId xmlns:a16="http://schemas.microsoft.com/office/drawing/2014/main" id="{C482A073-2EFB-4DFD-B9F1-E469A04CCF43}"/>
              </a:ext>
            </a:extLst>
          </p:cNvPr>
          <p:cNvSpPr/>
          <p:nvPr/>
        </p:nvSpPr>
        <p:spPr>
          <a:xfrm>
            <a:off x="3708769" y="1165090"/>
            <a:ext cx="1949400" cy="3106500"/>
          </a:xfrm>
          <a:prstGeom prst="roundRect">
            <a:avLst>
              <a:gd name="adj" fmla="val 16667"/>
            </a:avLst>
          </a:prstGeom>
          <a:solidFill>
            <a:srgbClr val="6A5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744;p43">
            <a:extLst>
              <a:ext uri="{FF2B5EF4-FFF2-40B4-BE49-F238E27FC236}">
                <a16:creationId xmlns:a16="http://schemas.microsoft.com/office/drawing/2014/main" id="{EC019B98-D68B-45B5-BD96-06B613C53684}"/>
              </a:ext>
            </a:extLst>
          </p:cNvPr>
          <p:cNvSpPr txBox="1"/>
          <p:nvPr/>
        </p:nvSpPr>
        <p:spPr>
          <a:xfrm>
            <a:off x="3680855" y="1793540"/>
            <a:ext cx="2020500" cy="2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FFFFFF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Non-Optimizing Compiler</a:t>
            </a:r>
            <a:endParaRPr sz="2400" dirty="0">
              <a:solidFill>
                <a:srgbClr val="FFFFFF"/>
              </a:solidFill>
              <a:latin typeface="Bebas Neue" panose="020B0606020202050201" pitchFamily="34" charset="0"/>
              <a:ea typeface="Unica One"/>
              <a:cs typeface="Unica One"/>
              <a:sym typeface="Unic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dirty="0">
                <a:solidFill>
                  <a:srgbClr val="FFFFFF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( SPARKPLUG )</a:t>
            </a:r>
            <a:endParaRPr sz="2400" dirty="0">
              <a:solidFill>
                <a:srgbClr val="FFFFFF"/>
              </a:solidFill>
              <a:latin typeface="Bebas Neue" panose="020B0606020202050201" pitchFamily="34" charset="0"/>
              <a:ea typeface="Unica One"/>
              <a:cs typeface="Unica One"/>
              <a:sym typeface="Unic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Very fast, very efficient compiler single pass compiler that can compile from V8 bytecode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206234A8-EE1B-48E1-A12F-ECCD26B0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175" y="1406037"/>
            <a:ext cx="374588" cy="374588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  <a:outerShdw blurRad="50800" dist="38100" dir="2700000" sx="92000" sy="92000" algn="tl" rotWithShape="0">
              <a:schemeClr val="bg1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07533E-D6BB-08EF-61FA-8A30F1339ED5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tx1"/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44"/>
          <p:cNvSpPr txBox="1">
            <a:spLocks noGrp="1"/>
          </p:cNvSpPr>
          <p:nvPr>
            <p:ph type="title"/>
          </p:nvPr>
        </p:nvSpPr>
        <p:spPr>
          <a:xfrm>
            <a:off x="568875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bas Neue" panose="020B0606020202050201" pitchFamily="34" charset="0"/>
              </a:rPr>
              <a:t>Let's talk  </a:t>
            </a:r>
            <a:r>
              <a:rPr lang="es" dirty="0">
                <a:solidFill>
                  <a:srgbClr val="753E93"/>
                </a:solidFill>
                <a:latin typeface="Bebas Neue" panose="020B0606020202050201" pitchFamily="34" charset="0"/>
              </a:rPr>
              <a:t>performance</a:t>
            </a:r>
            <a:endParaRPr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755" name="Google Shape;2755;p44"/>
          <p:cNvSpPr txBox="1">
            <a:spLocks noGrp="1"/>
          </p:cNvSpPr>
          <p:nvPr>
            <p:ph type="subTitle" idx="1"/>
          </p:nvPr>
        </p:nvSpPr>
        <p:spPr>
          <a:xfrm>
            <a:off x="179736" y="3457532"/>
            <a:ext cx="4238171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latin typeface="Lato" panose="020F0502020204030203" pitchFamily="34" charset="0"/>
                <a:ea typeface="Roboto Slab Regular"/>
                <a:cs typeface="Roboto Slab Regular"/>
                <a:sym typeface="Roboto Slab Regular"/>
              </a:rPr>
              <a:t>The history of V8 performance takes us from special dialects to easy to use tips to help the compilers optimize javascript better</a:t>
            </a:r>
            <a:endParaRPr sz="1600" dirty="0">
              <a:latin typeface="Lato" panose="020F0502020204030203" pitchFamily="34" charset="0"/>
              <a:ea typeface="Roboto Slab Regular"/>
              <a:cs typeface="Roboto Slab Regular"/>
              <a:sym typeface="Roboto Slab Regula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Lato" panose="020F0502020204030203" pitchFamily="34" charset="0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73BD-1DCB-FC70-A000-7C5854D9786B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tx1"/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45"/>
          <p:cNvSpPr txBox="1">
            <a:spLocks noGrp="1"/>
          </p:cNvSpPr>
          <p:nvPr>
            <p:ph type="title"/>
          </p:nvPr>
        </p:nvSpPr>
        <p:spPr>
          <a:xfrm>
            <a:off x="4041654" y="330150"/>
            <a:ext cx="4668646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753E93"/>
                </a:solidFill>
                <a:latin typeface="Bebas Neue" panose="020B0606020202050201" pitchFamily="34" charset="0"/>
              </a:rPr>
              <a:t>Optimizing </a:t>
            </a:r>
            <a:r>
              <a:rPr lang="es" sz="3600" dirty="0">
                <a:latin typeface="Bebas Neue" panose="020B0606020202050201" pitchFamily="34" charset="0"/>
              </a:rPr>
              <a:t>javascript in the v8 engine</a:t>
            </a:r>
            <a:endParaRPr sz="3600" dirty="0">
              <a:latin typeface="Bebas Neue" panose="020B0606020202050201" pitchFamily="34" charset="0"/>
            </a:endParaRPr>
          </a:p>
        </p:txBody>
      </p:sp>
      <p:sp>
        <p:nvSpPr>
          <p:cNvPr id="2761" name="Google Shape;2761;p45"/>
          <p:cNvSpPr txBox="1"/>
          <p:nvPr/>
        </p:nvSpPr>
        <p:spPr>
          <a:xfrm>
            <a:off x="3134925" y="2432855"/>
            <a:ext cx="15660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00" rIns="0" bIns="0" anchor="t" anchorCtr="0">
            <a:noAutofit/>
          </a:bodyPr>
          <a:lstStyle/>
          <a:p>
            <a:pPr algn="ctr"/>
            <a:r>
              <a:rPr lang="en-US" sz="1600" dirty="0">
                <a:solidFill>
                  <a:srgbClr val="0F0F4B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keep the structure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F0F4B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(i.e. Use class constructors)</a:t>
            </a:r>
            <a:endParaRPr sz="1600" dirty="0">
              <a:solidFill>
                <a:srgbClr val="000000"/>
              </a:solidFill>
              <a:latin typeface="Bebas Neue" panose="020B0606020202050201" pitchFamily="34" charset="0"/>
              <a:ea typeface="Scope One"/>
              <a:cs typeface="Scope One"/>
              <a:sym typeface="Scope One"/>
            </a:endParaRPr>
          </a:p>
        </p:txBody>
      </p:sp>
      <p:sp>
        <p:nvSpPr>
          <p:cNvPr id="2762" name="Google Shape;2762;p45"/>
          <p:cNvSpPr txBox="1"/>
          <p:nvPr/>
        </p:nvSpPr>
        <p:spPr>
          <a:xfrm>
            <a:off x="4100034" y="1893506"/>
            <a:ext cx="13374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753E93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Declare classes in the global scope</a:t>
            </a:r>
            <a:endParaRPr sz="1600" dirty="0">
              <a:solidFill>
                <a:srgbClr val="666666"/>
              </a:solidFill>
              <a:latin typeface="Bebas Neue" panose="020B0606020202050201" pitchFamily="34" charset="0"/>
              <a:ea typeface="Scope One"/>
              <a:cs typeface="Scope One"/>
              <a:sym typeface="Scope One"/>
            </a:endParaRPr>
          </a:p>
        </p:txBody>
      </p:sp>
      <p:sp>
        <p:nvSpPr>
          <p:cNvPr id="2763" name="Google Shape;2763;p45"/>
          <p:cNvSpPr txBox="1"/>
          <p:nvPr/>
        </p:nvSpPr>
        <p:spPr>
          <a:xfrm>
            <a:off x="4940425" y="2445679"/>
            <a:ext cx="13836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84991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Keep order of properties consistent</a:t>
            </a:r>
            <a:endParaRPr sz="1600" dirty="0">
              <a:solidFill>
                <a:srgbClr val="666666"/>
              </a:solidFill>
              <a:latin typeface="Bebas Neue" panose="020B0606020202050201" pitchFamily="34" charset="0"/>
              <a:ea typeface="Scope One"/>
              <a:cs typeface="Scope One"/>
              <a:sym typeface="Scope One"/>
            </a:endParaRPr>
          </a:p>
        </p:txBody>
      </p:sp>
      <p:sp>
        <p:nvSpPr>
          <p:cNvPr id="2764" name="Google Shape;2764;p45"/>
          <p:cNvSpPr txBox="1"/>
          <p:nvPr/>
        </p:nvSpPr>
        <p:spPr>
          <a:xfrm>
            <a:off x="2384363" y="1911141"/>
            <a:ext cx="12780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F2F79"/>
                </a:solidFill>
                <a:latin typeface="Bebas Neue" panose="020B0606020202050201" pitchFamily="34" charset="0"/>
                <a:ea typeface="Unica One"/>
                <a:cs typeface="Unica One"/>
                <a:sym typeface="Unica One"/>
              </a:rPr>
              <a:t>Keep up with current features</a:t>
            </a:r>
            <a:endParaRPr sz="1600" dirty="0">
              <a:solidFill>
                <a:srgbClr val="666666"/>
              </a:solidFill>
              <a:latin typeface="Bebas Neue" panose="020B0606020202050201" pitchFamily="34" charset="0"/>
              <a:ea typeface="Scope One"/>
              <a:cs typeface="Scope One"/>
              <a:sym typeface="Scope One"/>
            </a:endParaRPr>
          </a:p>
        </p:txBody>
      </p:sp>
      <p:grpSp>
        <p:nvGrpSpPr>
          <p:cNvPr id="2765" name="Google Shape;2765;p45"/>
          <p:cNvGrpSpPr/>
          <p:nvPr/>
        </p:nvGrpSpPr>
        <p:grpSpPr>
          <a:xfrm>
            <a:off x="2594115" y="2489237"/>
            <a:ext cx="3434129" cy="2653844"/>
            <a:chOff x="5420049" y="4097693"/>
            <a:chExt cx="7322236" cy="5656105"/>
          </a:xfrm>
        </p:grpSpPr>
        <p:grpSp>
          <p:nvGrpSpPr>
            <p:cNvPr id="2766" name="Google Shape;2766;p45"/>
            <p:cNvGrpSpPr/>
            <p:nvPr/>
          </p:nvGrpSpPr>
          <p:grpSpPr>
            <a:xfrm>
              <a:off x="5420049" y="5925383"/>
              <a:ext cx="7322236" cy="3828415"/>
              <a:chOff x="5420049" y="5925383"/>
              <a:chExt cx="7322236" cy="3828415"/>
            </a:xfrm>
          </p:grpSpPr>
          <p:sp>
            <p:nvSpPr>
              <p:cNvPr id="2767" name="Google Shape;2767;p45"/>
              <p:cNvSpPr/>
              <p:nvPr/>
            </p:nvSpPr>
            <p:spPr>
              <a:xfrm>
                <a:off x="5420049" y="5925383"/>
                <a:ext cx="1830704" cy="3828415"/>
              </a:xfrm>
              <a:custGeom>
                <a:avLst/>
                <a:gdLst/>
                <a:ahLst/>
                <a:cxnLst/>
                <a:rect l="l" t="t" r="r" b="b"/>
                <a:pathLst>
                  <a:path w="1830704" h="3828415" extrusionOk="0">
                    <a:moveTo>
                      <a:pt x="915263" y="0"/>
                    </a:moveTo>
                    <a:lnTo>
                      <a:pt x="0" y="766279"/>
                    </a:lnTo>
                    <a:lnTo>
                      <a:pt x="0" y="3828211"/>
                    </a:lnTo>
                    <a:lnTo>
                      <a:pt x="1830489" y="3828211"/>
                    </a:lnTo>
                    <a:lnTo>
                      <a:pt x="1830489" y="766279"/>
                    </a:lnTo>
                    <a:lnTo>
                      <a:pt x="915263" y="0"/>
                    </a:lnTo>
                    <a:close/>
                  </a:path>
                </a:pathLst>
              </a:custGeom>
              <a:solidFill>
                <a:srgbClr val="0F0F4B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8" name="Google Shape;2768;p45"/>
              <p:cNvSpPr/>
              <p:nvPr/>
            </p:nvSpPr>
            <p:spPr>
              <a:xfrm>
                <a:off x="7250540" y="5925383"/>
                <a:ext cx="1830704" cy="3828415"/>
              </a:xfrm>
              <a:custGeom>
                <a:avLst/>
                <a:gdLst/>
                <a:ahLst/>
                <a:cxnLst/>
                <a:rect l="l" t="t" r="r" b="b"/>
                <a:pathLst>
                  <a:path w="1830704" h="3828415" extrusionOk="0">
                    <a:moveTo>
                      <a:pt x="915263" y="0"/>
                    </a:moveTo>
                    <a:lnTo>
                      <a:pt x="0" y="766279"/>
                    </a:lnTo>
                    <a:lnTo>
                      <a:pt x="0" y="3828211"/>
                    </a:lnTo>
                    <a:lnTo>
                      <a:pt x="1830539" y="3828211"/>
                    </a:lnTo>
                    <a:lnTo>
                      <a:pt x="1830539" y="766279"/>
                    </a:lnTo>
                    <a:lnTo>
                      <a:pt x="915263" y="0"/>
                    </a:lnTo>
                    <a:close/>
                  </a:path>
                </a:pathLst>
              </a:custGeom>
              <a:solidFill>
                <a:srgbClr val="48499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9" name="Google Shape;2769;p45"/>
              <p:cNvSpPr/>
              <p:nvPr/>
            </p:nvSpPr>
            <p:spPr>
              <a:xfrm>
                <a:off x="9081077" y="5925383"/>
                <a:ext cx="1830704" cy="3828415"/>
              </a:xfrm>
              <a:custGeom>
                <a:avLst/>
                <a:gdLst/>
                <a:ahLst/>
                <a:cxnLst/>
                <a:rect l="l" t="t" r="r" b="b"/>
                <a:pathLst>
                  <a:path w="1830704" h="3828415" extrusionOk="0">
                    <a:moveTo>
                      <a:pt x="915263" y="0"/>
                    </a:moveTo>
                    <a:lnTo>
                      <a:pt x="0" y="766279"/>
                    </a:lnTo>
                    <a:lnTo>
                      <a:pt x="0" y="3828211"/>
                    </a:lnTo>
                    <a:lnTo>
                      <a:pt x="1830501" y="3828211"/>
                    </a:lnTo>
                    <a:lnTo>
                      <a:pt x="1830501" y="766279"/>
                    </a:lnTo>
                    <a:lnTo>
                      <a:pt x="915263" y="0"/>
                    </a:lnTo>
                    <a:close/>
                  </a:path>
                </a:pathLst>
              </a:custGeom>
              <a:solidFill>
                <a:srgbClr val="753E9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0" name="Google Shape;2770;p45"/>
              <p:cNvSpPr/>
              <p:nvPr/>
            </p:nvSpPr>
            <p:spPr>
              <a:xfrm>
                <a:off x="10911581" y="5925383"/>
                <a:ext cx="1830704" cy="3828415"/>
              </a:xfrm>
              <a:custGeom>
                <a:avLst/>
                <a:gdLst/>
                <a:ahLst/>
                <a:cxnLst/>
                <a:rect l="l" t="t" r="r" b="b"/>
                <a:pathLst>
                  <a:path w="1830704" h="3828415" extrusionOk="0">
                    <a:moveTo>
                      <a:pt x="915263" y="0"/>
                    </a:moveTo>
                    <a:lnTo>
                      <a:pt x="0" y="766279"/>
                    </a:lnTo>
                    <a:lnTo>
                      <a:pt x="0" y="3828211"/>
                    </a:lnTo>
                    <a:lnTo>
                      <a:pt x="1830514" y="3828211"/>
                    </a:lnTo>
                    <a:lnTo>
                      <a:pt x="1830514" y="766279"/>
                    </a:lnTo>
                    <a:lnTo>
                      <a:pt x="915263" y="0"/>
                    </a:lnTo>
                    <a:close/>
                  </a:path>
                </a:pathLst>
              </a:custGeom>
              <a:solidFill>
                <a:srgbClr val="4F2F7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1" name="Google Shape;2771;p45"/>
            <p:cNvGrpSpPr/>
            <p:nvPr/>
          </p:nvGrpSpPr>
          <p:grpSpPr>
            <a:xfrm>
              <a:off x="5994617" y="4097693"/>
              <a:ext cx="6172901" cy="3611245"/>
              <a:chOff x="5994617" y="4097693"/>
              <a:chExt cx="6172901" cy="3611245"/>
            </a:xfrm>
          </p:grpSpPr>
          <p:sp>
            <p:nvSpPr>
              <p:cNvPr id="2772" name="Google Shape;2772;p45"/>
              <p:cNvSpPr/>
              <p:nvPr/>
            </p:nvSpPr>
            <p:spPr>
              <a:xfrm>
                <a:off x="6335290" y="4097693"/>
                <a:ext cx="0" cy="2011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011045" extrusionOk="0">
                    <a:moveTo>
                      <a:pt x="0" y="2011006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flat" cmpd="sng">
                <a:solidFill>
                  <a:srgbClr val="0F0F4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5"/>
              <p:cNvSpPr/>
              <p:nvPr/>
            </p:nvSpPr>
            <p:spPr>
              <a:xfrm>
                <a:off x="5994617" y="4097696"/>
                <a:ext cx="6813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681354" h="120000" extrusionOk="0">
                    <a:moveTo>
                      <a:pt x="0" y="0"/>
                    </a:moveTo>
                    <a:lnTo>
                      <a:pt x="681342" y="0"/>
                    </a:lnTo>
                  </a:path>
                </a:pathLst>
              </a:custGeom>
              <a:noFill/>
              <a:ln w="25400" cap="flat" cmpd="sng">
                <a:solidFill>
                  <a:srgbClr val="0F0F4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5"/>
              <p:cNvSpPr/>
              <p:nvPr/>
            </p:nvSpPr>
            <p:spPr>
              <a:xfrm>
                <a:off x="8165809" y="5697893"/>
                <a:ext cx="0" cy="2011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011045" extrusionOk="0">
                    <a:moveTo>
                      <a:pt x="0" y="2011006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flat" cmpd="sng">
                <a:solidFill>
                  <a:srgbClr val="48499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5"/>
              <p:cNvSpPr/>
              <p:nvPr/>
            </p:nvSpPr>
            <p:spPr>
              <a:xfrm>
                <a:off x="7825133" y="5697896"/>
                <a:ext cx="6813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681354" h="120000" extrusionOk="0">
                    <a:moveTo>
                      <a:pt x="0" y="0"/>
                    </a:moveTo>
                    <a:lnTo>
                      <a:pt x="681342" y="0"/>
                    </a:lnTo>
                  </a:path>
                </a:pathLst>
              </a:custGeom>
              <a:noFill/>
              <a:ln w="25400" cap="flat" cmpd="sng">
                <a:solidFill>
                  <a:srgbClr val="48499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6" name="Google Shape;2776;p45"/>
              <p:cNvSpPr/>
              <p:nvPr/>
            </p:nvSpPr>
            <p:spPr>
              <a:xfrm>
                <a:off x="9996320" y="4097693"/>
                <a:ext cx="0" cy="2011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011045" extrusionOk="0">
                    <a:moveTo>
                      <a:pt x="0" y="2011006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flat" cmpd="sng">
                <a:solidFill>
                  <a:srgbClr val="753E9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7" name="Google Shape;2777;p45"/>
              <p:cNvSpPr/>
              <p:nvPr/>
            </p:nvSpPr>
            <p:spPr>
              <a:xfrm>
                <a:off x="9655646" y="4097696"/>
                <a:ext cx="6813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681354" h="120000" extrusionOk="0">
                    <a:moveTo>
                      <a:pt x="0" y="0"/>
                    </a:moveTo>
                    <a:lnTo>
                      <a:pt x="681342" y="0"/>
                    </a:lnTo>
                  </a:path>
                </a:pathLst>
              </a:custGeom>
              <a:noFill/>
              <a:ln w="25400" cap="flat" cmpd="sng">
                <a:solidFill>
                  <a:srgbClr val="753E9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8" name="Google Shape;2778;p45"/>
              <p:cNvSpPr/>
              <p:nvPr/>
            </p:nvSpPr>
            <p:spPr>
              <a:xfrm>
                <a:off x="11826837" y="5697893"/>
                <a:ext cx="0" cy="201104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011045" extrusionOk="0">
                    <a:moveTo>
                      <a:pt x="0" y="2011006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flat" cmpd="sng">
                <a:solidFill>
                  <a:srgbClr val="4F2F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45"/>
              <p:cNvSpPr/>
              <p:nvPr/>
            </p:nvSpPr>
            <p:spPr>
              <a:xfrm>
                <a:off x="11486164" y="5697896"/>
                <a:ext cx="6813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681354" h="120000" extrusionOk="0">
                    <a:moveTo>
                      <a:pt x="0" y="0"/>
                    </a:moveTo>
                    <a:lnTo>
                      <a:pt x="681342" y="0"/>
                    </a:lnTo>
                  </a:path>
                </a:pathLst>
              </a:custGeom>
              <a:noFill/>
              <a:ln w="25400" cap="flat" cmpd="sng">
                <a:solidFill>
                  <a:srgbClr val="4F2F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83EC62-D51B-6936-1677-E1FDBF206BE3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tx1"/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46"/>
          <p:cNvSpPr txBox="1">
            <a:spLocks noGrp="1"/>
          </p:cNvSpPr>
          <p:nvPr>
            <p:ph type="ctrTitle"/>
          </p:nvPr>
        </p:nvSpPr>
        <p:spPr>
          <a:xfrm>
            <a:off x="391150" y="1408513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latin typeface="Bebas Neue" panose="020B0606020202050201" pitchFamily="34" charset="0"/>
              </a:rPr>
              <a:t>Thanks!</a:t>
            </a:r>
            <a:endParaRPr sz="5400" dirty="0">
              <a:latin typeface="Bebas Neue" panose="020B0606020202050201" pitchFamily="34" charset="0"/>
            </a:endParaRPr>
          </a:p>
        </p:txBody>
      </p:sp>
      <p:sp>
        <p:nvSpPr>
          <p:cNvPr id="2785" name="Google Shape;2785;p46"/>
          <p:cNvSpPr txBox="1">
            <a:spLocks noGrp="1"/>
          </p:cNvSpPr>
          <p:nvPr>
            <p:ph type="subTitle" idx="1"/>
          </p:nvPr>
        </p:nvSpPr>
        <p:spPr>
          <a:xfrm>
            <a:off x="2217050" y="2759750"/>
            <a:ext cx="4690800" cy="1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latin typeface="Lato" panose="020F0502020204030203" pitchFamily="34" charset="0"/>
              </a:rPr>
              <a:t>Does anyone have any questions?</a:t>
            </a:r>
            <a:endParaRPr sz="1800"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Lato" panose="020F0502020204030203" pitchFamily="3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sz="1800" dirty="0">
                <a:latin typeface="Lato" panose="020F0502020204030203" pitchFamily="34" charset="0"/>
              </a:rPr>
              <a:t>swekster@gmail.com</a:t>
            </a:r>
            <a:endParaRPr sz="1800" dirty="0">
              <a:latin typeface="Lato" panose="020F0502020204030203" pitchFamily="34" charset="0"/>
            </a:endParaRPr>
          </a:p>
        </p:txBody>
      </p:sp>
      <p:grpSp>
        <p:nvGrpSpPr>
          <p:cNvPr id="2786" name="Google Shape;2786;p46"/>
          <p:cNvGrpSpPr/>
          <p:nvPr/>
        </p:nvGrpSpPr>
        <p:grpSpPr>
          <a:xfrm rot="-3173619">
            <a:off x="5254623" y="1629855"/>
            <a:ext cx="404019" cy="908554"/>
            <a:chOff x="619975" y="3437025"/>
            <a:chExt cx="232225" cy="522225"/>
          </a:xfrm>
        </p:grpSpPr>
        <p:sp>
          <p:nvSpPr>
            <p:cNvPr id="2787" name="Google Shape;2787;p46"/>
            <p:cNvSpPr/>
            <p:nvPr/>
          </p:nvSpPr>
          <p:spPr>
            <a:xfrm>
              <a:off x="640900" y="3833650"/>
              <a:ext cx="190375" cy="125600"/>
            </a:xfrm>
            <a:custGeom>
              <a:avLst/>
              <a:gdLst/>
              <a:ahLst/>
              <a:cxnLst/>
              <a:rect l="l" t="t" r="r" b="b"/>
              <a:pathLst>
                <a:path w="7615" h="5024" extrusionOk="0">
                  <a:moveTo>
                    <a:pt x="4342" y="1"/>
                  </a:moveTo>
                  <a:cubicBezTo>
                    <a:pt x="4342" y="1"/>
                    <a:pt x="7615" y="2182"/>
                    <a:pt x="3809" y="5024"/>
                  </a:cubicBezTo>
                  <a:cubicBezTo>
                    <a:pt x="0" y="2182"/>
                    <a:pt x="3276" y="1"/>
                    <a:pt x="3276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673475" y="3833650"/>
              <a:ext cx="125000" cy="82350"/>
            </a:xfrm>
            <a:custGeom>
              <a:avLst/>
              <a:gdLst/>
              <a:ahLst/>
              <a:cxnLst/>
              <a:rect l="l" t="t" r="r" b="b"/>
              <a:pathLst>
                <a:path w="5000" h="3294" extrusionOk="0">
                  <a:moveTo>
                    <a:pt x="2855" y="1"/>
                  </a:moveTo>
                  <a:cubicBezTo>
                    <a:pt x="2855" y="1"/>
                    <a:pt x="5000" y="1428"/>
                    <a:pt x="2506" y="3293"/>
                  </a:cubicBezTo>
                  <a:cubicBezTo>
                    <a:pt x="1" y="1428"/>
                    <a:pt x="2154" y="1"/>
                    <a:pt x="2154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699225" y="3833650"/>
              <a:ext cx="73625" cy="48525"/>
            </a:xfrm>
            <a:custGeom>
              <a:avLst/>
              <a:gdLst/>
              <a:ahLst/>
              <a:cxnLst/>
              <a:rect l="l" t="t" r="r" b="b"/>
              <a:pathLst>
                <a:path w="2945" h="1941" extrusionOk="0">
                  <a:moveTo>
                    <a:pt x="1681" y="1"/>
                  </a:moveTo>
                  <a:cubicBezTo>
                    <a:pt x="1681" y="1"/>
                    <a:pt x="2944" y="845"/>
                    <a:pt x="1476" y="1940"/>
                  </a:cubicBezTo>
                  <a:cubicBezTo>
                    <a:pt x="0" y="841"/>
                    <a:pt x="1271" y="1"/>
                    <a:pt x="1271" y="1"/>
                  </a:cubicBezTo>
                  <a:close/>
                </a:path>
              </a:pathLst>
            </a:custGeom>
            <a:solidFill>
              <a:srgbClr val="592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619975" y="3715975"/>
              <a:ext cx="83575" cy="139850"/>
            </a:xfrm>
            <a:custGeom>
              <a:avLst/>
              <a:gdLst/>
              <a:ahLst/>
              <a:cxnLst/>
              <a:rect l="l" t="t" r="r" b="b"/>
              <a:pathLst>
                <a:path w="3343" h="5594" extrusionOk="0">
                  <a:moveTo>
                    <a:pt x="1854" y="0"/>
                  </a:moveTo>
                  <a:lnTo>
                    <a:pt x="398" y="2461"/>
                  </a:lnTo>
                  <a:cubicBezTo>
                    <a:pt x="99" y="2969"/>
                    <a:pt x="1" y="3551"/>
                    <a:pt x="103" y="4125"/>
                  </a:cubicBezTo>
                  <a:lnTo>
                    <a:pt x="365" y="5593"/>
                  </a:lnTo>
                  <a:cubicBezTo>
                    <a:pt x="1145" y="5392"/>
                    <a:pt x="1682" y="4868"/>
                    <a:pt x="1801" y="4183"/>
                  </a:cubicBezTo>
                  <a:lnTo>
                    <a:pt x="1801" y="4179"/>
                  </a:lnTo>
                  <a:lnTo>
                    <a:pt x="3342" y="3457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619975" y="3715875"/>
              <a:ext cx="46475" cy="139750"/>
            </a:xfrm>
            <a:custGeom>
              <a:avLst/>
              <a:gdLst/>
              <a:ahLst/>
              <a:cxnLst/>
              <a:rect l="l" t="t" r="r" b="b"/>
              <a:pathLst>
                <a:path w="1859" h="5590" extrusionOk="0">
                  <a:moveTo>
                    <a:pt x="411" y="4207"/>
                  </a:moveTo>
                  <a:cubicBezTo>
                    <a:pt x="308" y="3633"/>
                    <a:pt x="411" y="2973"/>
                    <a:pt x="652" y="2428"/>
                  </a:cubicBezTo>
                  <a:cubicBezTo>
                    <a:pt x="1046" y="1546"/>
                    <a:pt x="1858" y="0"/>
                    <a:pt x="1858" y="0"/>
                  </a:cubicBezTo>
                  <a:lnTo>
                    <a:pt x="402" y="2460"/>
                  </a:lnTo>
                  <a:cubicBezTo>
                    <a:pt x="99" y="2969"/>
                    <a:pt x="1" y="3551"/>
                    <a:pt x="103" y="4125"/>
                  </a:cubicBezTo>
                  <a:lnTo>
                    <a:pt x="365" y="5589"/>
                  </a:lnTo>
                  <a:cubicBezTo>
                    <a:pt x="464" y="5565"/>
                    <a:pt x="558" y="5536"/>
                    <a:pt x="648" y="549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768625" y="3715975"/>
              <a:ext cx="83575" cy="139850"/>
            </a:xfrm>
            <a:custGeom>
              <a:avLst/>
              <a:gdLst/>
              <a:ahLst/>
              <a:cxnLst/>
              <a:rect l="l" t="t" r="r" b="b"/>
              <a:pathLst>
                <a:path w="3343" h="5594" extrusionOk="0">
                  <a:moveTo>
                    <a:pt x="1489" y="0"/>
                  </a:moveTo>
                  <a:lnTo>
                    <a:pt x="0" y="3457"/>
                  </a:lnTo>
                  <a:lnTo>
                    <a:pt x="1542" y="4179"/>
                  </a:lnTo>
                  <a:lnTo>
                    <a:pt x="1542" y="4183"/>
                  </a:lnTo>
                  <a:cubicBezTo>
                    <a:pt x="1661" y="4868"/>
                    <a:pt x="2198" y="5392"/>
                    <a:pt x="2977" y="5593"/>
                  </a:cubicBezTo>
                  <a:lnTo>
                    <a:pt x="3240" y="4125"/>
                  </a:lnTo>
                  <a:cubicBezTo>
                    <a:pt x="3342" y="3551"/>
                    <a:pt x="3244" y="2969"/>
                    <a:pt x="2944" y="2461"/>
                  </a:cubicBezTo>
                  <a:lnTo>
                    <a:pt x="1489" y="0"/>
                  </a:ln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805825" y="3715875"/>
              <a:ext cx="46375" cy="139750"/>
            </a:xfrm>
            <a:custGeom>
              <a:avLst/>
              <a:gdLst/>
              <a:ahLst/>
              <a:cxnLst/>
              <a:rect l="l" t="t" r="r" b="b"/>
              <a:pathLst>
                <a:path w="1855" h="5590" extrusionOk="0">
                  <a:moveTo>
                    <a:pt x="1444" y="4207"/>
                  </a:moveTo>
                  <a:cubicBezTo>
                    <a:pt x="1547" y="3633"/>
                    <a:pt x="1444" y="2973"/>
                    <a:pt x="1202" y="2428"/>
                  </a:cubicBezTo>
                  <a:cubicBezTo>
                    <a:pt x="809" y="1546"/>
                    <a:pt x="1" y="0"/>
                    <a:pt x="1" y="0"/>
                  </a:cubicBezTo>
                  <a:lnTo>
                    <a:pt x="1456" y="2460"/>
                  </a:lnTo>
                  <a:cubicBezTo>
                    <a:pt x="1756" y="2969"/>
                    <a:pt x="1854" y="3551"/>
                    <a:pt x="1752" y="4125"/>
                  </a:cubicBezTo>
                  <a:lnTo>
                    <a:pt x="1489" y="5589"/>
                  </a:lnTo>
                  <a:cubicBezTo>
                    <a:pt x="1395" y="5565"/>
                    <a:pt x="1297" y="5536"/>
                    <a:pt x="1210" y="549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628175" y="3483475"/>
              <a:ext cx="215925" cy="320575"/>
            </a:xfrm>
            <a:custGeom>
              <a:avLst/>
              <a:gdLst/>
              <a:ahLst/>
              <a:cxnLst/>
              <a:rect l="l" t="t" r="r" b="b"/>
              <a:pathLst>
                <a:path w="8637" h="12823" extrusionOk="0">
                  <a:moveTo>
                    <a:pt x="8091" y="2969"/>
                  </a:moveTo>
                  <a:cubicBezTo>
                    <a:pt x="7890" y="1694"/>
                    <a:pt x="7382" y="726"/>
                    <a:pt x="6803" y="0"/>
                  </a:cubicBezTo>
                  <a:lnTo>
                    <a:pt x="1842" y="0"/>
                  </a:lnTo>
                  <a:cubicBezTo>
                    <a:pt x="1259" y="726"/>
                    <a:pt x="755" y="1694"/>
                    <a:pt x="554" y="2969"/>
                  </a:cubicBezTo>
                  <a:cubicBezTo>
                    <a:pt x="1" y="6467"/>
                    <a:pt x="1866" y="10776"/>
                    <a:pt x="2896" y="12823"/>
                  </a:cubicBezTo>
                  <a:lnTo>
                    <a:pt x="5749" y="12823"/>
                  </a:lnTo>
                  <a:cubicBezTo>
                    <a:pt x="6771" y="10776"/>
                    <a:pt x="8636" y="6467"/>
                    <a:pt x="8091" y="296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700450" y="3804125"/>
              <a:ext cx="71375" cy="29650"/>
            </a:xfrm>
            <a:custGeom>
              <a:avLst/>
              <a:gdLst/>
              <a:ahLst/>
              <a:cxnLst/>
              <a:rect l="l" t="t" r="r" b="b"/>
              <a:pathLst>
                <a:path w="2855" h="1186" extrusionOk="0">
                  <a:moveTo>
                    <a:pt x="505" y="956"/>
                  </a:moveTo>
                  <a:cubicBezTo>
                    <a:pt x="579" y="1100"/>
                    <a:pt x="730" y="1186"/>
                    <a:pt x="894" y="1186"/>
                  </a:cubicBezTo>
                  <a:lnTo>
                    <a:pt x="1960" y="1186"/>
                  </a:lnTo>
                  <a:cubicBezTo>
                    <a:pt x="2124" y="1186"/>
                    <a:pt x="2272" y="1100"/>
                    <a:pt x="2350" y="956"/>
                  </a:cubicBezTo>
                  <a:cubicBezTo>
                    <a:pt x="2461" y="755"/>
                    <a:pt x="2641" y="427"/>
                    <a:pt x="2854" y="1"/>
                  </a:cubicBezTo>
                  <a:lnTo>
                    <a:pt x="0" y="1"/>
                  </a:lnTo>
                  <a:cubicBezTo>
                    <a:pt x="210" y="419"/>
                    <a:pt x="390" y="751"/>
                    <a:pt x="505" y="956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674100" y="3437025"/>
              <a:ext cx="124075" cy="46575"/>
            </a:xfrm>
            <a:custGeom>
              <a:avLst/>
              <a:gdLst/>
              <a:ahLst/>
              <a:cxnLst/>
              <a:rect l="l" t="t" r="r" b="b"/>
              <a:pathLst>
                <a:path w="4963" h="1863" extrusionOk="0">
                  <a:moveTo>
                    <a:pt x="2481" y="1"/>
                  </a:moveTo>
                  <a:cubicBezTo>
                    <a:pt x="2481" y="1"/>
                    <a:pt x="1108" y="481"/>
                    <a:pt x="1" y="1862"/>
                  </a:cubicBezTo>
                  <a:lnTo>
                    <a:pt x="4962" y="1862"/>
                  </a:lnTo>
                  <a:cubicBezTo>
                    <a:pt x="3855" y="481"/>
                    <a:pt x="2481" y="1"/>
                    <a:pt x="2481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628075" y="3437025"/>
              <a:ext cx="108075" cy="396650"/>
            </a:xfrm>
            <a:custGeom>
              <a:avLst/>
              <a:gdLst/>
              <a:ahLst/>
              <a:cxnLst/>
              <a:rect l="l" t="t" r="r" b="b"/>
              <a:pathLst>
                <a:path w="4323" h="15866" extrusionOk="0">
                  <a:moveTo>
                    <a:pt x="4322" y="1"/>
                  </a:moveTo>
                  <a:cubicBezTo>
                    <a:pt x="4322" y="1"/>
                    <a:pt x="2949" y="481"/>
                    <a:pt x="1842" y="1862"/>
                  </a:cubicBezTo>
                  <a:cubicBezTo>
                    <a:pt x="1259" y="2584"/>
                    <a:pt x="755" y="3552"/>
                    <a:pt x="554" y="4827"/>
                  </a:cubicBezTo>
                  <a:cubicBezTo>
                    <a:pt x="0" y="8325"/>
                    <a:pt x="1866" y="12634"/>
                    <a:pt x="2895" y="14681"/>
                  </a:cubicBezTo>
                  <a:cubicBezTo>
                    <a:pt x="3113" y="15107"/>
                    <a:pt x="3289" y="15435"/>
                    <a:pt x="3404" y="15632"/>
                  </a:cubicBezTo>
                  <a:cubicBezTo>
                    <a:pt x="3482" y="15775"/>
                    <a:pt x="3629" y="15866"/>
                    <a:pt x="3793" y="15866"/>
                  </a:cubicBezTo>
                  <a:cubicBezTo>
                    <a:pt x="54" y="6475"/>
                    <a:pt x="911" y="3470"/>
                    <a:pt x="4322" y="1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676450" y="3505200"/>
              <a:ext cx="119250" cy="119150"/>
            </a:xfrm>
            <a:custGeom>
              <a:avLst/>
              <a:gdLst/>
              <a:ahLst/>
              <a:cxnLst/>
              <a:rect l="l" t="t" r="r" b="b"/>
              <a:pathLst>
                <a:path w="4770" h="4766" extrusionOk="0">
                  <a:moveTo>
                    <a:pt x="2387" y="1"/>
                  </a:moveTo>
                  <a:cubicBezTo>
                    <a:pt x="1067" y="1"/>
                    <a:pt x="1" y="1067"/>
                    <a:pt x="1" y="2383"/>
                  </a:cubicBezTo>
                  <a:cubicBezTo>
                    <a:pt x="1" y="3699"/>
                    <a:pt x="1067" y="4765"/>
                    <a:pt x="2387" y="4765"/>
                  </a:cubicBezTo>
                  <a:cubicBezTo>
                    <a:pt x="3704" y="4765"/>
                    <a:pt x="4770" y="3699"/>
                    <a:pt x="4770" y="2383"/>
                  </a:cubicBezTo>
                  <a:cubicBezTo>
                    <a:pt x="4770" y="1067"/>
                    <a:pt x="3704" y="1"/>
                    <a:pt x="2387" y="1"/>
                  </a:cubicBezTo>
                  <a:close/>
                </a:path>
              </a:pathLst>
            </a:custGeom>
            <a:solidFill>
              <a:srgbClr val="452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677375" y="3503450"/>
              <a:ext cx="117400" cy="117400"/>
            </a:xfrm>
            <a:custGeom>
              <a:avLst/>
              <a:gdLst/>
              <a:ahLst/>
              <a:cxnLst/>
              <a:rect l="l" t="t" r="r" b="b"/>
              <a:pathLst>
                <a:path w="4696" h="4696" extrusionOk="0">
                  <a:moveTo>
                    <a:pt x="2350" y="1"/>
                  </a:moveTo>
                  <a:cubicBezTo>
                    <a:pt x="1051" y="1"/>
                    <a:pt x="1" y="1055"/>
                    <a:pt x="1" y="2350"/>
                  </a:cubicBezTo>
                  <a:cubicBezTo>
                    <a:pt x="1" y="3646"/>
                    <a:pt x="1051" y="4696"/>
                    <a:pt x="2350" y="4696"/>
                  </a:cubicBezTo>
                  <a:cubicBezTo>
                    <a:pt x="3646" y="4696"/>
                    <a:pt x="4696" y="3646"/>
                    <a:pt x="4696" y="2350"/>
                  </a:cubicBezTo>
                  <a:cubicBezTo>
                    <a:pt x="4696" y="1055"/>
                    <a:pt x="3646" y="1"/>
                    <a:pt x="2350" y="1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689275" y="3515450"/>
              <a:ext cx="93625" cy="93525"/>
            </a:xfrm>
            <a:custGeom>
              <a:avLst/>
              <a:gdLst/>
              <a:ahLst/>
              <a:cxnLst/>
              <a:rect l="l" t="t" r="r" b="b"/>
              <a:pathLst>
                <a:path w="3745" h="3741" extrusionOk="0">
                  <a:moveTo>
                    <a:pt x="3744" y="1870"/>
                  </a:moveTo>
                  <a:cubicBezTo>
                    <a:pt x="3744" y="2904"/>
                    <a:pt x="2904" y="3740"/>
                    <a:pt x="1874" y="3740"/>
                  </a:cubicBezTo>
                  <a:cubicBezTo>
                    <a:pt x="841" y="3740"/>
                    <a:pt x="0" y="2904"/>
                    <a:pt x="0" y="1870"/>
                  </a:cubicBezTo>
                  <a:cubicBezTo>
                    <a:pt x="0" y="837"/>
                    <a:pt x="841" y="1"/>
                    <a:pt x="1874" y="1"/>
                  </a:cubicBezTo>
                  <a:cubicBezTo>
                    <a:pt x="2904" y="1"/>
                    <a:pt x="3744" y="837"/>
                    <a:pt x="3744" y="1870"/>
                  </a:cubicBezTo>
                  <a:close/>
                </a:path>
              </a:pathLst>
            </a:custGeom>
            <a:solidFill>
              <a:srgbClr val="3E1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697675" y="352375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38" y="1"/>
                  </a:moveTo>
                  <a:cubicBezTo>
                    <a:pt x="685" y="1"/>
                    <a:pt x="1" y="690"/>
                    <a:pt x="1" y="1538"/>
                  </a:cubicBezTo>
                  <a:cubicBezTo>
                    <a:pt x="1" y="2387"/>
                    <a:pt x="685" y="3076"/>
                    <a:pt x="1538" y="3076"/>
                  </a:cubicBezTo>
                  <a:cubicBezTo>
                    <a:pt x="2387" y="3076"/>
                    <a:pt x="3076" y="2387"/>
                    <a:pt x="3076" y="1538"/>
                  </a:cubicBezTo>
                  <a:cubicBezTo>
                    <a:pt x="3076" y="690"/>
                    <a:pt x="2387" y="1"/>
                    <a:pt x="1538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706600" y="3532850"/>
              <a:ext cx="29550" cy="29375"/>
            </a:xfrm>
            <a:custGeom>
              <a:avLst/>
              <a:gdLst/>
              <a:ahLst/>
              <a:cxnLst/>
              <a:rect l="l" t="t" r="r" b="b"/>
              <a:pathLst>
                <a:path w="1182" h="1175" extrusionOk="0">
                  <a:moveTo>
                    <a:pt x="1129" y="0"/>
                  </a:moveTo>
                  <a:cubicBezTo>
                    <a:pt x="992" y="0"/>
                    <a:pt x="858" y="29"/>
                    <a:pt x="730" y="84"/>
                  </a:cubicBezTo>
                  <a:cubicBezTo>
                    <a:pt x="587" y="137"/>
                    <a:pt x="452" y="227"/>
                    <a:pt x="341" y="334"/>
                  </a:cubicBezTo>
                  <a:cubicBezTo>
                    <a:pt x="230" y="445"/>
                    <a:pt x="144" y="580"/>
                    <a:pt x="87" y="723"/>
                  </a:cubicBezTo>
                  <a:cubicBezTo>
                    <a:pt x="25" y="867"/>
                    <a:pt x="0" y="1019"/>
                    <a:pt x="5" y="1174"/>
                  </a:cubicBezTo>
                  <a:lnTo>
                    <a:pt x="33" y="1174"/>
                  </a:lnTo>
                  <a:cubicBezTo>
                    <a:pt x="128" y="1027"/>
                    <a:pt x="205" y="908"/>
                    <a:pt x="287" y="805"/>
                  </a:cubicBezTo>
                  <a:cubicBezTo>
                    <a:pt x="370" y="703"/>
                    <a:pt x="452" y="617"/>
                    <a:pt x="534" y="531"/>
                  </a:cubicBezTo>
                  <a:cubicBezTo>
                    <a:pt x="620" y="441"/>
                    <a:pt x="710" y="363"/>
                    <a:pt x="812" y="281"/>
                  </a:cubicBezTo>
                  <a:cubicBezTo>
                    <a:pt x="915" y="207"/>
                    <a:pt x="1030" y="125"/>
                    <a:pt x="1181" y="26"/>
                  </a:cubicBezTo>
                  <a:lnTo>
                    <a:pt x="1181" y="2"/>
                  </a:lnTo>
                  <a:cubicBezTo>
                    <a:pt x="1164" y="1"/>
                    <a:pt x="1147" y="0"/>
                    <a:pt x="1129" y="0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716950" y="3543125"/>
              <a:ext cx="55900" cy="55800"/>
            </a:xfrm>
            <a:custGeom>
              <a:avLst/>
              <a:gdLst/>
              <a:ahLst/>
              <a:cxnLst/>
              <a:rect l="l" t="t" r="r" b="b"/>
              <a:pathLst>
                <a:path w="2236" h="2232" extrusionOk="0">
                  <a:moveTo>
                    <a:pt x="2030" y="1"/>
                  </a:moveTo>
                  <a:lnTo>
                    <a:pt x="1" y="2031"/>
                  </a:lnTo>
                  <a:cubicBezTo>
                    <a:pt x="222" y="2158"/>
                    <a:pt x="472" y="2231"/>
                    <a:pt x="747" y="2231"/>
                  </a:cubicBezTo>
                  <a:cubicBezTo>
                    <a:pt x="1567" y="2231"/>
                    <a:pt x="2235" y="1563"/>
                    <a:pt x="2235" y="739"/>
                  </a:cubicBezTo>
                  <a:cubicBezTo>
                    <a:pt x="2231" y="472"/>
                    <a:pt x="2162" y="222"/>
                    <a:pt x="2030" y="1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724950" y="37373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724950" y="37454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724950" y="37538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724950" y="37621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1"/>
                  </a:moveTo>
                  <a:lnTo>
                    <a:pt x="894" y="1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724950" y="37704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1"/>
                  </a:moveTo>
                  <a:lnTo>
                    <a:pt x="894" y="1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720025" y="3642275"/>
              <a:ext cx="32125" cy="32100"/>
            </a:xfrm>
            <a:custGeom>
              <a:avLst/>
              <a:gdLst/>
              <a:ahLst/>
              <a:cxnLst/>
              <a:rect l="l" t="t" r="r" b="b"/>
              <a:pathLst>
                <a:path w="1285" h="1284" extrusionOk="0">
                  <a:moveTo>
                    <a:pt x="1" y="640"/>
                  </a:moveTo>
                  <a:cubicBezTo>
                    <a:pt x="1" y="287"/>
                    <a:pt x="288" y="0"/>
                    <a:pt x="644" y="0"/>
                  </a:cubicBezTo>
                  <a:cubicBezTo>
                    <a:pt x="997" y="0"/>
                    <a:pt x="1284" y="287"/>
                    <a:pt x="1284" y="640"/>
                  </a:cubicBezTo>
                  <a:cubicBezTo>
                    <a:pt x="1284" y="996"/>
                    <a:pt x="997" y="1283"/>
                    <a:pt x="644" y="1283"/>
                  </a:cubicBezTo>
                  <a:cubicBezTo>
                    <a:pt x="288" y="1283"/>
                    <a:pt x="1" y="996"/>
                    <a:pt x="1" y="640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723300" y="3645450"/>
              <a:ext cx="25650" cy="25650"/>
            </a:xfrm>
            <a:custGeom>
              <a:avLst/>
              <a:gdLst/>
              <a:ahLst/>
              <a:cxnLst/>
              <a:rect l="l" t="t" r="r" b="b"/>
              <a:pathLst>
                <a:path w="1026" h="1026" extrusionOk="0">
                  <a:moveTo>
                    <a:pt x="1026" y="513"/>
                  </a:moveTo>
                  <a:cubicBezTo>
                    <a:pt x="1026" y="796"/>
                    <a:pt x="792" y="1025"/>
                    <a:pt x="513" y="1025"/>
                  </a:cubicBezTo>
                  <a:cubicBezTo>
                    <a:pt x="230" y="1025"/>
                    <a:pt x="1" y="796"/>
                    <a:pt x="1" y="513"/>
                  </a:cubicBezTo>
                  <a:cubicBezTo>
                    <a:pt x="1" y="234"/>
                    <a:pt x="230" y="0"/>
                    <a:pt x="513" y="0"/>
                  </a:cubicBezTo>
                  <a:cubicBezTo>
                    <a:pt x="792" y="0"/>
                    <a:pt x="1026" y="234"/>
                    <a:pt x="1026" y="513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728125" y="368460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636" y="316"/>
                  </a:moveTo>
                  <a:cubicBezTo>
                    <a:pt x="636" y="493"/>
                    <a:pt x="493" y="636"/>
                    <a:pt x="320" y="636"/>
                  </a:cubicBezTo>
                  <a:cubicBezTo>
                    <a:pt x="144" y="636"/>
                    <a:pt x="1" y="493"/>
                    <a:pt x="1" y="316"/>
                  </a:cubicBezTo>
                  <a:cubicBezTo>
                    <a:pt x="1" y="140"/>
                    <a:pt x="144" y="1"/>
                    <a:pt x="320" y="1"/>
                  </a:cubicBezTo>
                  <a:cubicBezTo>
                    <a:pt x="493" y="1"/>
                    <a:pt x="636" y="140"/>
                    <a:pt x="636" y="316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729675" y="3686150"/>
              <a:ext cx="12825" cy="12825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513" y="254"/>
                  </a:moveTo>
                  <a:cubicBezTo>
                    <a:pt x="513" y="398"/>
                    <a:pt x="402" y="513"/>
                    <a:pt x="258" y="513"/>
                  </a:cubicBezTo>
                  <a:cubicBezTo>
                    <a:pt x="115" y="513"/>
                    <a:pt x="0" y="398"/>
                    <a:pt x="0" y="254"/>
                  </a:cubicBezTo>
                  <a:cubicBezTo>
                    <a:pt x="0" y="111"/>
                    <a:pt x="115" y="0"/>
                    <a:pt x="258" y="0"/>
                  </a:cubicBezTo>
                  <a:cubicBezTo>
                    <a:pt x="402" y="0"/>
                    <a:pt x="513" y="115"/>
                    <a:pt x="513" y="254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47"/>
          <p:cNvSpPr txBox="1">
            <a:spLocks noGrp="1"/>
          </p:cNvSpPr>
          <p:nvPr>
            <p:ph type="ctrTitle"/>
          </p:nvPr>
        </p:nvSpPr>
        <p:spPr>
          <a:xfrm>
            <a:off x="1913200" y="1502375"/>
            <a:ext cx="2252700" cy="6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latin typeface="Bebas Neue" panose="020B0606020202050201" pitchFamily="34" charset="0"/>
              </a:rPr>
              <a:t>Credits</a:t>
            </a:r>
            <a:endParaRPr sz="5400" dirty="0">
              <a:latin typeface="Bebas Neue" panose="020B0606020202050201" pitchFamily="34" charset="0"/>
            </a:endParaRPr>
          </a:p>
        </p:txBody>
      </p:sp>
      <p:sp>
        <p:nvSpPr>
          <p:cNvPr id="2818" name="Google Shape;2818;p47"/>
          <p:cNvSpPr txBox="1"/>
          <p:nvPr/>
        </p:nvSpPr>
        <p:spPr>
          <a:xfrm>
            <a:off x="2121069" y="2419350"/>
            <a:ext cx="53196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Thanks to the awesome people and sites that made this amazing presentation possible: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413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2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Presentation template by </a:t>
            </a:r>
            <a:r>
              <a:rPr lang="es" sz="1200" u="sng" dirty="0">
                <a:solidFill>
                  <a:srgbClr val="FFFFFF"/>
                </a:solidFill>
                <a:highlight>
                  <a:srgbClr val="753E93"/>
                </a:highlight>
                <a:latin typeface="Lato" panose="020F0502020204030203" pitchFamily="34" charset="0"/>
                <a:ea typeface="Scope One"/>
                <a:cs typeface="Scope One"/>
                <a:sym typeface="Scope One"/>
                <a:hlinkClick r:id="rId3"/>
              </a:rPr>
              <a:t>Slidesgo</a:t>
            </a:r>
            <a:endParaRPr sz="1200" dirty="0">
              <a:solidFill>
                <a:srgbClr val="FFFFFF"/>
              </a:solidFill>
              <a:highlight>
                <a:srgbClr val="753E93"/>
              </a:highlight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2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Icons by </a:t>
            </a:r>
            <a:r>
              <a:rPr lang="es" sz="1200" u="sng" dirty="0">
                <a:solidFill>
                  <a:srgbClr val="FFFFFF"/>
                </a:solidFill>
                <a:highlight>
                  <a:srgbClr val="753E93"/>
                </a:highlight>
                <a:latin typeface="Lato" panose="020F0502020204030203" pitchFamily="34" charset="0"/>
                <a:ea typeface="Scope One"/>
                <a:cs typeface="Scope One"/>
                <a:sym typeface="Scope One"/>
                <a:hlinkClick r:id="rId4"/>
              </a:rPr>
              <a:t>Flaticon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200" dirty="0">
                <a:solidFill>
                  <a:schemeClr val="lt1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Design </a:t>
            </a:r>
            <a:r>
              <a:rPr lang="es" sz="1200" dirty="0">
                <a:solidFill>
                  <a:schemeClr val="lt1"/>
                </a:solidFill>
                <a:highlight>
                  <a:srgbClr val="753E93"/>
                </a:highlight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Jovana Shiskovska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200" dirty="0">
                <a:solidFill>
                  <a:schemeClr val="lt1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Animations </a:t>
            </a:r>
            <a:r>
              <a:rPr lang="es" sz="1200" dirty="0">
                <a:solidFill>
                  <a:schemeClr val="lt1"/>
                </a:solidFill>
                <a:highlight>
                  <a:srgbClr val="753E93"/>
                </a:highlight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Dime Gjorgjievski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4" name="Google Shape;2484;p21"/>
          <p:cNvGrpSpPr/>
          <p:nvPr/>
        </p:nvGrpSpPr>
        <p:grpSpPr>
          <a:xfrm rot="-3358774" flipH="1">
            <a:off x="7909407" y="3994325"/>
            <a:ext cx="1565759" cy="1465272"/>
            <a:chOff x="1407275" y="964138"/>
            <a:chExt cx="1092300" cy="990748"/>
          </a:xfrm>
        </p:grpSpPr>
        <p:sp>
          <p:nvSpPr>
            <p:cNvPr id="2485" name="Google Shape;2485;p21"/>
            <p:cNvSpPr/>
            <p:nvPr/>
          </p:nvSpPr>
          <p:spPr>
            <a:xfrm>
              <a:off x="1407275" y="964138"/>
              <a:ext cx="1092300" cy="990748"/>
            </a:xfrm>
            <a:custGeom>
              <a:avLst/>
              <a:gdLst/>
              <a:ahLst/>
              <a:cxnLst/>
              <a:rect l="l" t="t" r="r" b="b"/>
              <a:pathLst>
                <a:path w="7981" h="7239" extrusionOk="0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841677" y="1025041"/>
              <a:ext cx="609038" cy="830071"/>
            </a:xfrm>
            <a:custGeom>
              <a:avLst/>
              <a:gdLst/>
              <a:ahLst/>
              <a:cxnLst/>
              <a:rect l="l" t="t" r="r" b="b"/>
              <a:pathLst>
                <a:path w="4450" h="6065" extrusionOk="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467358" y="1512684"/>
              <a:ext cx="405934" cy="356527"/>
            </a:xfrm>
            <a:custGeom>
              <a:avLst/>
              <a:gdLst/>
              <a:ahLst/>
              <a:cxnLst/>
              <a:rect l="l" t="t" r="r" b="b"/>
              <a:pathLst>
                <a:path w="2966" h="2605" extrusionOk="0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1"/>
            <p:cNvSpPr/>
            <p:nvPr/>
          </p:nvSpPr>
          <p:spPr>
            <a:xfrm>
              <a:off x="1466263" y="1025999"/>
              <a:ext cx="460816" cy="344757"/>
            </a:xfrm>
            <a:custGeom>
              <a:avLst/>
              <a:gdLst/>
              <a:ahLst/>
              <a:cxnLst/>
              <a:rect l="l" t="t" r="r" b="b"/>
              <a:pathLst>
                <a:path w="3367" h="2519" extrusionOk="0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1"/>
            <p:cNvSpPr/>
            <p:nvPr/>
          </p:nvSpPr>
          <p:spPr>
            <a:xfrm>
              <a:off x="1470779" y="1140143"/>
              <a:ext cx="977746" cy="813784"/>
            </a:xfrm>
            <a:custGeom>
              <a:avLst/>
              <a:gdLst/>
              <a:ahLst/>
              <a:cxnLst/>
              <a:rect l="l" t="t" r="r" b="b"/>
              <a:pathLst>
                <a:path w="7144" h="5946" extrusionOk="0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21"/>
          <p:cNvGrpSpPr/>
          <p:nvPr/>
        </p:nvGrpSpPr>
        <p:grpSpPr>
          <a:xfrm>
            <a:off x="1555586" y="967185"/>
            <a:ext cx="728534" cy="664018"/>
            <a:chOff x="1784625" y="1269100"/>
            <a:chExt cx="160350" cy="146150"/>
          </a:xfrm>
        </p:grpSpPr>
        <p:sp>
          <p:nvSpPr>
            <p:cNvPr id="2491" name="Google Shape;2491;p21"/>
            <p:cNvSpPr/>
            <p:nvPr/>
          </p:nvSpPr>
          <p:spPr>
            <a:xfrm>
              <a:off x="1784625" y="1269150"/>
              <a:ext cx="160350" cy="146100"/>
            </a:xfrm>
            <a:custGeom>
              <a:avLst/>
              <a:gdLst/>
              <a:ahLst/>
              <a:cxnLst/>
              <a:rect l="l" t="t" r="r" b="b"/>
              <a:pathLst>
                <a:path w="6414" h="5844" extrusionOk="0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1"/>
            <p:cNvSpPr/>
            <p:nvPr/>
          </p:nvSpPr>
          <p:spPr>
            <a:xfrm>
              <a:off x="1857500" y="1381100"/>
              <a:ext cx="45350" cy="21400"/>
            </a:xfrm>
            <a:custGeom>
              <a:avLst/>
              <a:gdLst/>
              <a:ahLst/>
              <a:cxnLst/>
              <a:rect l="l" t="t" r="r" b="b"/>
              <a:pathLst>
                <a:path w="1814" h="856" extrusionOk="0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1"/>
            <p:cNvSpPr/>
            <p:nvPr/>
          </p:nvSpPr>
          <p:spPr>
            <a:xfrm>
              <a:off x="1795700" y="1274725"/>
              <a:ext cx="142200" cy="115350"/>
            </a:xfrm>
            <a:custGeom>
              <a:avLst/>
              <a:gdLst/>
              <a:ahLst/>
              <a:cxnLst/>
              <a:rect l="l" t="t" r="r" b="b"/>
              <a:pathLst>
                <a:path w="5688" h="4614" extrusionOk="0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1"/>
            <p:cNvSpPr/>
            <p:nvPr/>
          </p:nvSpPr>
          <p:spPr>
            <a:xfrm>
              <a:off x="1791300" y="1299150"/>
              <a:ext cx="70750" cy="57400"/>
            </a:xfrm>
            <a:custGeom>
              <a:avLst/>
              <a:gdLst/>
              <a:ahLst/>
              <a:cxnLst/>
              <a:rect l="l" t="t" r="r" b="b"/>
              <a:pathLst>
                <a:path w="2830" h="2296" extrusionOk="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1"/>
            <p:cNvSpPr/>
            <p:nvPr/>
          </p:nvSpPr>
          <p:spPr>
            <a:xfrm>
              <a:off x="1858550" y="1269100"/>
              <a:ext cx="23800" cy="18775"/>
            </a:xfrm>
            <a:custGeom>
              <a:avLst/>
              <a:gdLst/>
              <a:ahLst/>
              <a:cxnLst/>
              <a:rect l="l" t="t" r="r" b="b"/>
              <a:pathLst>
                <a:path w="952" h="751" extrusionOk="0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1"/>
            <p:cNvSpPr/>
            <p:nvPr/>
          </p:nvSpPr>
          <p:spPr>
            <a:xfrm>
              <a:off x="1818975" y="1348850"/>
              <a:ext cx="118725" cy="60600"/>
            </a:xfrm>
            <a:custGeom>
              <a:avLst/>
              <a:gdLst/>
              <a:ahLst/>
              <a:cxnLst/>
              <a:rect l="l" t="t" r="r" b="b"/>
              <a:pathLst>
                <a:path w="4749" h="2424" extrusionOk="0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1"/>
            <p:cNvSpPr/>
            <p:nvPr/>
          </p:nvSpPr>
          <p:spPr>
            <a:xfrm>
              <a:off x="1797650" y="1269500"/>
              <a:ext cx="58250" cy="43900"/>
            </a:xfrm>
            <a:custGeom>
              <a:avLst/>
              <a:gdLst/>
              <a:ahLst/>
              <a:cxnLst/>
              <a:rect l="l" t="t" r="r" b="b"/>
              <a:pathLst>
                <a:path w="2330" h="1756" extrusionOk="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8" name="Google Shape;2498;p21"/>
          <p:cNvSpPr txBox="1">
            <a:spLocks noGrp="1"/>
          </p:cNvSpPr>
          <p:nvPr>
            <p:ph type="ctrTitle"/>
          </p:nvPr>
        </p:nvSpPr>
        <p:spPr>
          <a:xfrm>
            <a:off x="906407" y="1754576"/>
            <a:ext cx="7512579" cy="15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bas Neue" panose="020B0606020202050201" pitchFamily="34" charset="0"/>
              </a:rPr>
              <a:t>What's happening with our Javascript code?!</a:t>
            </a:r>
            <a:endParaRPr dirty="0">
              <a:latin typeface="Bebas Neue" panose="020B0606020202050201" pitchFamily="34" charset="0"/>
            </a:endParaRPr>
          </a:p>
        </p:txBody>
      </p:sp>
      <p:sp>
        <p:nvSpPr>
          <p:cNvPr id="2499" name="Google Shape;2499;p21"/>
          <p:cNvSpPr txBox="1">
            <a:spLocks noGrp="1"/>
          </p:cNvSpPr>
          <p:nvPr>
            <p:ph type="subTitle" idx="1"/>
          </p:nvPr>
        </p:nvSpPr>
        <p:spPr>
          <a:xfrm>
            <a:off x="1044456" y="3221226"/>
            <a:ext cx="7084048" cy="670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latin typeface="Lato" panose="020F0502020204030203" pitchFamily="34" charset="0"/>
              </a:rPr>
              <a:t>Who is executing the code? How many threads are there? How are things working asynchronously? What happens with callbacks? </a:t>
            </a:r>
            <a:endParaRPr sz="1800"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Lato" panose="020F0502020204030203" pitchFamily="34" charset="0"/>
            </a:endParaRPr>
          </a:p>
        </p:txBody>
      </p:sp>
      <p:sp>
        <p:nvSpPr>
          <p:cNvPr id="2500" name="Google Shape;2500;p21"/>
          <p:cNvSpPr/>
          <p:nvPr/>
        </p:nvSpPr>
        <p:spPr>
          <a:xfrm>
            <a:off x="1821876" y="1684991"/>
            <a:ext cx="1337" cy="1310"/>
          </a:xfrm>
          <a:custGeom>
            <a:avLst/>
            <a:gdLst/>
            <a:ahLst/>
            <a:cxnLst/>
            <a:rect l="l" t="t" r="r" b="b"/>
            <a:pathLst>
              <a:path w="197" h="193" extrusionOk="0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21"/>
          <p:cNvSpPr/>
          <p:nvPr/>
        </p:nvSpPr>
        <p:spPr>
          <a:xfrm>
            <a:off x="1831748" y="1673442"/>
            <a:ext cx="1398" cy="1398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66390-A2C3-B8FD-3E09-2F38E91D01B4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22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bas Neue" panose="020B0606020202050201" pitchFamily="34" charset="0"/>
              </a:rPr>
              <a:t>Javascript - Not what it used to be</a:t>
            </a:r>
            <a:endParaRPr dirty="0">
              <a:latin typeface="Bebas Neue" panose="020B0606020202050201" pitchFamily="34" charset="0"/>
            </a:endParaRPr>
          </a:p>
        </p:txBody>
      </p:sp>
      <p:sp>
        <p:nvSpPr>
          <p:cNvPr id="2507" name="Google Shape;2507;p22"/>
          <p:cNvSpPr txBox="1"/>
          <p:nvPr/>
        </p:nvSpPr>
        <p:spPr>
          <a:xfrm>
            <a:off x="484099" y="1928985"/>
            <a:ext cx="5169216" cy="15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Started from a small interpreted scripting language to act as a companion of Java and now: 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03200" lvl="0" indent="-177800" algn="l" rtl="0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1200"/>
              <a:buFont typeface="Scope One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It is a standard for the whole web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03200" lvl="0" indent="-177800" algn="l" rtl="0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1200"/>
              <a:buFont typeface="Scope One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Complex engines compile and execute it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203200" lvl="0" indent="-177800" algn="l" rtl="0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1200"/>
              <a:buFont typeface="Scope One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Frameworks and libraries are growing in numbers every day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  <a:ea typeface="Scope One"/>
                <a:cs typeface="Scope One"/>
                <a:sym typeface="Scope One"/>
              </a:rPr>
              <a:t>The question is what changed and how does modern JavaScript works now? Can we optimize it and help engines run better?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Scope One"/>
              <a:cs typeface="Scope One"/>
              <a:sym typeface="Scope O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21BD86-08B0-7F83-364E-87EE191DC0E5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23"/>
          <p:cNvSpPr txBox="1">
            <a:spLocks noGrp="1"/>
          </p:cNvSpPr>
          <p:nvPr>
            <p:ph type="subTitle" idx="1"/>
          </p:nvPr>
        </p:nvSpPr>
        <p:spPr>
          <a:xfrm>
            <a:off x="668656" y="3373100"/>
            <a:ext cx="3330765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latin typeface="Lato" panose="020F0502020204030203" pitchFamily="34" charset="0"/>
              </a:rPr>
              <a:t>One stack to rule all javascript</a:t>
            </a:r>
            <a:endParaRPr sz="1600"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Lato" panose="020F050202020403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 panose="020F0502020204030203" pitchFamily="34" charset="0"/>
            </a:endParaRPr>
          </a:p>
        </p:txBody>
      </p:sp>
      <p:sp>
        <p:nvSpPr>
          <p:cNvPr id="2513" name="Google Shape;2513;p23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>
                <a:latin typeface="Bebas Neue" panose="020B0606020202050201" pitchFamily="34" charset="0"/>
              </a:rPr>
              <a:t>The call stack</a:t>
            </a:r>
            <a:endParaRPr sz="3600" u="sng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514" name="Google Shape;2514;p23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01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515" name="Google Shape;2515;p23"/>
          <p:cNvSpPr txBox="1">
            <a:spLocks noGrp="1"/>
          </p:cNvSpPr>
          <p:nvPr>
            <p:ph type="subTitle" idx="4294967295"/>
          </p:nvPr>
        </p:nvSpPr>
        <p:spPr>
          <a:xfrm flipH="1">
            <a:off x="4677175" y="966538"/>
            <a:ext cx="3363739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Javascript code must end up here in order for it to be executed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16" name="Google Shape;2516;p23"/>
          <p:cNvSpPr txBox="1">
            <a:spLocks noGrp="1"/>
          </p:cNvSpPr>
          <p:nvPr>
            <p:ph type="title" idx="2"/>
          </p:nvPr>
        </p:nvSpPr>
        <p:spPr>
          <a:xfrm flipH="1">
            <a:off x="4677175" y="468846"/>
            <a:ext cx="2864700" cy="537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The only one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517" name="Google Shape;2517;p23"/>
          <p:cNvSpPr txBox="1">
            <a:spLocks noGrp="1"/>
          </p:cNvSpPr>
          <p:nvPr>
            <p:ph type="subTitle" idx="4294967295"/>
          </p:nvPr>
        </p:nvSpPr>
        <p:spPr>
          <a:xfrm flipH="1">
            <a:off x="4677175" y="2412542"/>
            <a:ext cx="2864700" cy="697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execute by the last in first out principle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18" name="Google Shape;2518;p23"/>
          <p:cNvSpPr txBox="1">
            <a:spLocks noGrp="1"/>
          </p:cNvSpPr>
          <p:nvPr>
            <p:ph type="title" idx="2"/>
          </p:nvPr>
        </p:nvSpPr>
        <p:spPr>
          <a:xfrm flipH="1">
            <a:off x="4677175" y="1874837"/>
            <a:ext cx="2864700" cy="554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Last in - first out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519" name="Google Shape;2519;p23"/>
          <p:cNvSpPr txBox="1">
            <a:spLocks noGrp="1"/>
          </p:cNvSpPr>
          <p:nvPr>
            <p:ph type="subTitle" idx="4294967295"/>
          </p:nvPr>
        </p:nvSpPr>
        <p:spPr>
          <a:xfrm flipH="1">
            <a:off x="4677175" y="3880728"/>
            <a:ext cx="2864700" cy="685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that take a lot of time block the stack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20" name="Google Shape;2520;p23"/>
          <p:cNvSpPr txBox="1">
            <a:spLocks noGrp="1"/>
          </p:cNvSpPr>
          <p:nvPr>
            <p:ph type="title" idx="2"/>
          </p:nvPr>
        </p:nvSpPr>
        <p:spPr>
          <a:xfrm flipH="1">
            <a:off x="4677175" y="3278301"/>
            <a:ext cx="2864700" cy="697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Can be blocked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C9F6D-FED7-76BE-6918-F95A32A190CA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24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24"/>
          <p:cNvSpPr txBox="1"/>
          <p:nvPr/>
        </p:nvSpPr>
        <p:spPr>
          <a:xfrm>
            <a:off x="805224" y="759325"/>
            <a:ext cx="3766775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sayHello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isAlert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`Hello ${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}`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isAlert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===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527" name="Google Shape;2527;p24"/>
          <p:cNvSpPr txBox="1"/>
          <p:nvPr/>
        </p:nvSpPr>
        <p:spPr>
          <a:xfrm>
            <a:off x="4862799" y="759325"/>
            <a:ext cx="3452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first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second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second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third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third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sayHello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"Bob"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first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528" name="Google Shape;2528;p24"/>
          <p:cNvSpPr txBox="1">
            <a:spLocks noGrp="1"/>
          </p:cNvSpPr>
          <p:nvPr>
            <p:ph type="title" idx="4294967295"/>
          </p:nvPr>
        </p:nvSpPr>
        <p:spPr>
          <a:xfrm>
            <a:off x="3327650" y="-67275"/>
            <a:ext cx="24741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The call stack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D7173-E5FE-A3B1-5368-9996B1138514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25"/>
          <p:cNvSpPr/>
          <p:nvPr/>
        </p:nvSpPr>
        <p:spPr>
          <a:xfrm>
            <a:off x="523400" y="507675"/>
            <a:ext cx="8082600" cy="4207500"/>
          </a:xfrm>
          <a:prstGeom prst="rect">
            <a:avLst/>
          </a:prstGeom>
          <a:solidFill>
            <a:srgbClr val="050719">
              <a:alpha val="8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25"/>
          <p:cNvSpPr txBox="1">
            <a:spLocks noGrp="1"/>
          </p:cNvSpPr>
          <p:nvPr>
            <p:ph type="title" idx="4294967295"/>
          </p:nvPr>
        </p:nvSpPr>
        <p:spPr>
          <a:xfrm rot="-5400000">
            <a:off x="-988834" y="856500"/>
            <a:ext cx="24741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FFFFF"/>
                </a:solidFill>
                <a:latin typeface="Bebas Neue" panose="020B0606020202050201" pitchFamily="34" charset="0"/>
              </a:rPr>
              <a:t>The call stack</a:t>
            </a:r>
            <a:endParaRPr sz="32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02AED-460A-4E13-A7C9-B4BD4AB6A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763CD-4F64-938C-E898-F805D99DA8CE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28"/>
          <p:cNvSpPr txBox="1">
            <a:spLocks noGrp="1"/>
          </p:cNvSpPr>
          <p:nvPr>
            <p:ph type="subTitle" idx="1"/>
          </p:nvPr>
        </p:nvSpPr>
        <p:spPr>
          <a:xfrm>
            <a:off x="952425" y="3373100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 panose="020F0502020204030203" pitchFamily="34" charset="0"/>
              </a:rPr>
              <a:t>The desperately needed help</a:t>
            </a:r>
            <a:endParaRPr sz="1600" dirty="0">
              <a:latin typeface="Lato" panose="020F0502020204030203" pitchFamily="34" charset="0"/>
            </a:endParaRPr>
          </a:p>
        </p:txBody>
      </p:sp>
      <p:sp>
        <p:nvSpPr>
          <p:cNvPr id="2553" name="Google Shape;2553;p28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>
                <a:latin typeface="Bebas Neue" panose="020B0606020202050201" pitchFamily="34" charset="0"/>
              </a:rPr>
              <a:t>Web/NODE apis</a:t>
            </a:r>
            <a:endParaRPr sz="3600" u="sng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554" name="Google Shape;2554;p28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02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555" name="Google Shape;2555;p2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75" y="818697"/>
            <a:ext cx="3443568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that would usually block the stack are delegated to the APIs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56" name="Google Shape;2556;p28"/>
          <p:cNvSpPr txBox="1">
            <a:spLocks noGrp="1"/>
          </p:cNvSpPr>
          <p:nvPr>
            <p:ph type="title" idx="2"/>
          </p:nvPr>
        </p:nvSpPr>
        <p:spPr>
          <a:xfrm flipH="1">
            <a:off x="4677175" y="352527"/>
            <a:ext cx="28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help the stack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557" name="Google Shape;2557;p2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50" y="1934621"/>
            <a:ext cx="3690336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When the waiting is done or an event is triggered a callback is sent to the stack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58" name="Google Shape;2558;p28"/>
          <p:cNvSpPr txBox="1">
            <a:spLocks noGrp="1"/>
          </p:cNvSpPr>
          <p:nvPr>
            <p:ph type="title" idx="2"/>
          </p:nvPr>
        </p:nvSpPr>
        <p:spPr>
          <a:xfrm flipH="1">
            <a:off x="4677200" y="1461194"/>
            <a:ext cx="3973314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callback at the right time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559" name="Google Shape;2559;p28"/>
          <p:cNvSpPr txBox="1">
            <a:spLocks noGrp="1"/>
          </p:cNvSpPr>
          <p:nvPr>
            <p:ph type="subTitle" idx="4294967295"/>
          </p:nvPr>
        </p:nvSpPr>
        <p:spPr>
          <a:xfrm flipH="1">
            <a:off x="4677150" y="3179496"/>
            <a:ext cx="3118500" cy="1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There is support for all the blocking functions that depend on waiting such as: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setTimeout()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setInterval()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XMLHttpRequest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60" name="Google Shape;2560;p28"/>
          <p:cNvSpPr txBox="1">
            <a:spLocks noGrp="1"/>
          </p:cNvSpPr>
          <p:nvPr>
            <p:ph type="title" idx="2"/>
          </p:nvPr>
        </p:nvSpPr>
        <p:spPr>
          <a:xfrm flipH="1">
            <a:off x="4677175" y="2649688"/>
            <a:ext cx="28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Features support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BE8D7-727A-EAC0-9D71-3F524DFF7925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29"/>
          <p:cNvSpPr txBox="1">
            <a:spLocks noGrp="1"/>
          </p:cNvSpPr>
          <p:nvPr>
            <p:ph type="subTitle" idx="1"/>
          </p:nvPr>
        </p:nvSpPr>
        <p:spPr>
          <a:xfrm>
            <a:off x="952425" y="3373100"/>
            <a:ext cx="27432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 panose="020F0502020204030203" pitchFamily="34" charset="0"/>
              </a:rPr>
              <a:t>The waiting room for tasks</a:t>
            </a:r>
            <a:endParaRPr sz="1600" dirty="0">
              <a:latin typeface="Lato" panose="020F0502020204030203" pitchFamily="34" charset="0"/>
            </a:endParaRPr>
          </a:p>
        </p:txBody>
      </p:sp>
      <p:sp>
        <p:nvSpPr>
          <p:cNvPr id="2566" name="Google Shape;2566;p29"/>
          <p:cNvSpPr txBox="1">
            <a:spLocks noGrp="1"/>
          </p:cNvSpPr>
          <p:nvPr>
            <p:ph type="title" idx="2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>
                <a:latin typeface="Bebas Neue" panose="020B0606020202050201" pitchFamily="34" charset="0"/>
              </a:rPr>
              <a:t>Task queue</a:t>
            </a:r>
            <a:endParaRPr sz="3600" u="sng" dirty="0">
              <a:solidFill>
                <a:srgbClr val="753E93"/>
              </a:solidFill>
              <a:latin typeface="Bebas Neue" panose="020B0606020202050201" pitchFamily="34" charset="0"/>
            </a:endParaRPr>
          </a:p>
        </p:txBody>
      </p:sp>
      <p:sp>
        <p:nvSpPr>
          <p:cNvPr id="2567" name="Google Shape;2567;p29"/>
          <p:cNvSpPr txBox="1">
            <a:spLocks noGrp="1"/>
          </p:cNvSpPr>
          <p:nvPr>
            <p:ph type="title"/>
          </p:nvPr>
        </p:nvSpPr>
        <p:spPr>
          <a:xfrm>
            <a:off x="-1676475" y="2274025"/>
            <a:ext cx="800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latin typeface="Bebas Neue" panose="020B0606020202050201" pitchFamily="34" charset="0"/>
              </a:rPr>
              <a:t>03</a:t>
            </a:r>
            <a:endParaRPr u="sng" dirty="0">
              <a:latin typeface="Bebas Neue" panose="020B0606020202050201" pitchFamily="34" charset="0"/>
            </a:endParaRPr>
          </a:p>
        </p:txBody>
      </p:sp>
      <p:sp>
        <p:nvSpPr>
          <p:cNvPr id="2568" name="Google Shape;2568;p29"/>
          <p:cNvSpPr txBox="1">
            <a:spLocks noGrp="1"/>
          </p:cNvSpPr>
          <p:nvPr>
            <p:ph type="subTitle" idx="4294967295"/>
          </p:nvPr>
        </p:nvSpPr>
        <p:spPr>
          <a:xfrm flipH="1">
            <a:off x="4677175" y="862239"/>
            <a:ext cx="3915282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Before entering the stack callbacks (a.k.a. tasks) that come from the APIs are queued in the task queue 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69" name="Google Shape;2569;p29"/>
          <p:cNvSpPr txBox="1">
            <a:spLocks noGrp="1"/>
          </p:cNvSpPr>
          <p:nvPr>
            <p:ph type="title" idx="2"/>
          </p:nvPr>
        </p:nvSpPr>
        <p:spPr>
          <a:xfrm flipH="1">
            <a:off x="4677125" y="338362"/>
            <a:ext cx="3570600" cy="476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APIs to task queue</a:t>
            </a:r>
            <a:endParaRPr sz="3200" dirty="0">
              <a:solidFill>
                <a:schemeClr val="lt1"/>
              </a:solidFill>
              <a:latin typeface="Bebas Neue" panose="020B0606020202050201" pitchFamily="34" charset="0"/>
            </a:endParaRPr>
          </a:p>
        </p:txBody>
      </p:sp>
      <p:sp>
        <p:nvSpPr>
          <p:cNvPr id="2570" name="Google Shape;2570;p29"/>
          <p:cNvSpPr txBox="1">
            <a:spLocks noGrp="1"/>
          </p:cNvSpPr>
          <p:nvPr>
            <p:ph type="subTitle" idx="4294967295"/>
          </p:nvPr>
        </p:nvSpPr>
        <p:spPr>
          <a:xfrm flipH="1">
            <a:off x="4677149" y="2341026"/>
            <a:ext cx="3748393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are added to the stack from the oldest one first to the newest one last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71" name="Google Shape;2571;p29"/>
          <p:cNvSpPr txBox="1">
            <a:spLocks noGrp="1"/>
          </p:cNvSpPr>
          <p:nvPr>
            <p:ph type="title" idx="2"/>
          </p:nvPr>
        </p:nvSpPr>
        <p:spPr>
          <a:xfrm flipH="1">
            <a:off x="4677200" y="1823324"/>
            <a:ext cx="366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First in - first out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2572" name="Google Shape;2572;p29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4" y="3522687"/>
            <a:ext cx="4009675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are waiting for the stack to finish with it’s previous work in order to get in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73" name="Google Shape;2573;p29"/>
          <p:cNvSpPr txBox="1">
            <a:spLocks noGrp="1"/>
          </p:cNvSpPr>
          <p:nvPr>
            <p:ph type="title" idx="2"/>
          </p:nvPr>
        </p:nvSpPr>
        <p:spPr>
          <a:xfrm flipH="1">
            <a:off x="4677124" y="3037074"/>
            <a:ext cx="3813732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200" dirty="0">
                <a:solidFill>
                  <a:schemeClr val="lt1"/>
                </a:solidFill>
                <a:latin typeface="Bebas Neue" panose="020B0606020202050201" pitchFamily="34" charset="0"/>
              </a:rPr>
              <a:t>tasks wait for the stack</a:t>
            </a:r>
            <a:endParaRPr sz="3200" dirty="0">
              <a:solidFill>
                <a:schemeClr val="lt1"/>
              </a:solidFill>
              <a:latin typeface="Bebas Neue" panose="020B0606020202050201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4" name="Google Shape;2574;p29"/>
          <p:cNvSpPr txBox="1">
            <a:spLocks noGrp="1"/>
          </p:cNvSpPr>
          <p:nvPr>
            <p:ph type="subTitle" idx="4294967295"/>
          </p:nvPr>
        </p:nvSpPr>
        <p:spPr>
          <a:xfrm flipH="1">
            <a:off x="4677125" y="4698691"/>
            <a:ext cx="3915282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Lato" panose="020F0502020204030203" pitchFamily="34" charset="0"/>
              </a:rPr>
              <a:t>Tasks are added to the stack one at a time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575" name="Google Shape;2575;p29"/>
          <p:cNvSpPr txBox="1">
            <a:spLocks noGrp="1"/>
          </p:cNvSpPr>
          <p:nvPr>
            <p:ph type="title" idx="2"/>
          </p:nvPr>
        </p:nvSpPr>
        <p:spPr>
          <a:xfrm flipH="1">
            <a:off x="4677125" y="4173494"/>
            <a:ext cx="286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ebas Neue" panose="020B0606020202050201" pitchFamily="34" charset="0"/>
              </a:rPr>
              <a:t>One at a time</a:t>
            </a:r>
            <a:endParaRPr sz="3200" dirty="0">
              <a:latin typeface="Bebas Neue" panose="020B0606020202050201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1F2D7-8A05-0756-65EF-B0BE32EE23A3}"/>
              </a:ext>
            </a:extLst>
          </p:cNvPr>
          <p:cNvSpPr txBox="1"/>
          <p:nvPr/>
        </p:nvSpPr>
        <p:spPr>
          <a:xfrm>
            <a:off x="-7401" y="4835723"/>
            <a:ext cx="210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@swekster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axy Gradien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1262</Words>
  <Application>Microsoft Office PowerPoint</Application>
  <PresentationFormat>On-screen Show (16:9)</PresentationFormat>
  <Paragraphs>213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Bebas Neue</vt:lpstr>
      <vt:lpstr>Calibri</vt:lpstr>
      <vt:lpstr>Lato</vt:lpstr>
      <vt:lpstr>Consolas</vt:lpstr>
      <vt:lpstr>Unica One</vt:lpstr>
      <vt:lpstr>Scope One</vt:lpstr>
      <vt:lpstr>Galaxy Gradient</vt:lpstr>
      <vt:lpstr>Dark secrets of the event loop</vt:lpstr>
      <vt:lpstr>Who Am I?</vt:lpstr>
      <vt:lpstr>What's happening with our Javascript code?!</vt:lpstr>
      <vt:lpstr>Javascript - Not what it used to be</vt:lpstr>
      <vt:lpstr>The call stack</vt:lpstr>
      <vt:lpstr>The call stack</vt:lpstr>
      <vt:lpstr>The call stack</vt:lpstr>
      <vt:lpstr>Web/NODE apis</vt:lpstr>
      <vt:lpstr>Task queue</vt:lpstr>
      <vt:lpstr>Task queue and APIs</vt:lpstr>
      <vt:lpstr>Task queue and APIs</vt:lpstr>
      <vt:lpstr>Task queue and APIs</vt:lpstr>
      <vt:lpstr>Task queue and APIs</vt:lpstr>
      <vt:lpstr>EVENT LOOP</vt:lpstr>
      <vt:lpstr>Microtask queue</vt:lpstr>
      <vt:lpstr>Event loop </vt:lpstr>
      <vt:lpstr>Event loop </vt:lpstr>
      <vt:lpstr>Render steps</vt:lpstr>
      <vt:lpstr>RENDER STEPS</vt:lpstr>
      <vt:lpstr>Render Steps </vt:lpstr>
      <vt:lpstr>THE V8 ENGINE</vt:lpstr>
      <vt:lpstr>What is V8</vt:lpstr>
      <vt:lpstr>Important features of v8 engine </vt:lpstr>
      <vt:lpstr>Let's talk  performance</vt:lpstr>
      <vt:lpstr>Optimizing javascript in the v8 engine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secrets of the event loop</dc:title>
  <dc:creator>Dragan Gelevski</dc:creator>
  <cp:lastModifiedBy>Wekoslav Stefanovski</cp:lastModifiedBy>
  <cp:revision>35</cp:revision>
  <dcterms:modified xsi:type="dcterms:W3CDTF">2023-09-18T15:45:49Z</dcterms:modified>
</cp:coreProperties>
</file>